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4" autoAdjust="0"/>
  </p:normalViewPr>
  <p:slideViewPr>
    <p:cSldViewPr>
      <p:cViewPr varScale="1">
        <p:scale>
          <a:sx n="102" d="100"/>
          <a:sy n="102" d="100"/>
        </p:scale>
        <p:origin x="-1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098E56-6CC0-4337-A2B5-93FB2B3C5C50}" type="datetimeFigureOut">
              <a:rPr lang="ru-RU" smtClean="0"/>
              <a:pPr/>
              <a:t>24.06.2019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F7096F-C708-445A-A238-C967F7A4391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F7096F-C708-445A-A238-C967F7A4391E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24.06.2019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3">
                <a:lumMod val="40000"/>
                <a:lumOff val="60000"/>
                <a:alpha val="43000"/>
              </a:schemeClr>
            </a:gs>
            <a:gs pos="50000">
              <a:srgbClr val="9CB86E"/>
            </a:gs>
            <a:gs pos="100000">
              <a:srgbClr val="156B13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>
                <a:latin typeface="Comic Sans MS" pitchFamily="66" charset="0"/>
              </a:rPr>
              <a:t>УВАЖАЕМЫЕ ЖИТЕЛИ И ГОСТИ РЕГИОНА!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 rot="21292711">
            <a:off x="18018" y="2583812"/>
            <a:ext cx="3672408" cy="495746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Comic Sans MS" pitchFamily="66" charset="0"/>
              </a:rPr>
              <a:t>НЕ ГУБИТЕ </a:t>
            </a:r>
            <a:endParaRPr lang="ru-RU" sz="3600" dirty="0">
              <a:latin typeface="Comic Sans MS" pitchFamily="66" charset="0"/>
            </a:endParaRPr>
          </a:p>
        </p:txBody>
      </p:sp>
      <p:pic>
        <p:nvPicPr>
          <p:cNvPr id="8" name="Содержимое 7" descr="IMG-7817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254741" y="3140968"/>
            <a:ext cx="3960440" cy="2988012"/>
          </a:xfrm>
          <a:prstGeom prst="rect">
            <a:avLst/>
          </a:prstGeom>
          <a:solidFill>
            <a:srgbClr val="FFFFFF">
              <a:shade val="85000"/>
            </a:srgbClr>
          </a:solidFill>
          <a:ln w="76200" cap="sq">
            <a:solidFill>
              <a:schemeClr val="accent5">
                <a:lumMod val="60000"/>
                <a:lumOff val="40000"/>
              </a:schemeClr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 rot="477131">
            <a:off x="5312528" y="2537847"/>
            <a:ext cx="3809423" cy="527147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Comic Sans MS" pitchFamily="66" charset="0"/>
              </a:rPr>
              <a:t>БЕРЕГИТЕ</a:t>
            </a:r>
            <a:endParaRPr lang="ru-RU" sz="3600" dirty="0">
              <a:latin typeface="Comic Sans MS" pitchFamily="66" charset="0"/>
            </a:endParaRPr>
          </a:p>
        </p:txBody>
      </p:sp>
      <p:pic>
        <p:nvPicPr>
          <p:cNvPr id="9" name="Содержимое 8" descr="20190603_135629.jpg"/>
          <p:cNvPicPr>
            <a:picLocks noGrp="1" noChangeAspect="1"/>
          </p:cNvPicPr>
          <p:nvPr>
            <p:ph sz="quarter" idx="4"/>
          </p:nvPr>
        </p:nvPicPr>
        <p:blipFill>
          <a:blip r:embed="rId4" cstate="print"/>
          <a:stretch>
            <a:fillRect/>
          </a:stretch>
        </p:blipFill>
        <p:spPr>
          <a:xfrm rot="780000">
            <a:off x="4772776" y="3148137"/>
            <a:ext cx="4085020" cy="3010015"/>
          </a:xfrm>
          <a:prstGeom prst="rect">
            <a:avLst/>
          </a:prstGeom>
          <a:solidFill>
            <a:srgbClr val="FFFFFF">
              <a:shade val="85000"/>
            </a:srgbClr>
          </a:solidFill>
          <a:ln w="76200" cap="sq">
            <a:solidFill>
              <a:schemeClr val="accent5">
                <a:lumMod val="60000"/>
                <a:lumOff val="40000"/>
              </a:schemeClr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95536" y="6093296"/>
            <a:ext cx="8352928" cy="764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П Р И Р О Д У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475656" y="1700808"/>
            <a:ext cx="61926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Comic Sans MS" pitchFamily="66" charset="0"/>
              </a:rPr>
              <a:t>НЕ </a:t>
            </a:r>
            <a:r>
              <a:rPr lang="ru-RU" sz="2000" b="1" dirty="0" smtClean="0">
                <a:latin typeface="Comic Sans MS" pitchFamily="66" charset="0"/>
              </a:rPr>
              <a:t>БРОСАЙТЕ ОТХОДЫ В НЕПОЛОЖЕННЫХ МЕСТАХ!</a:t>
            </a:r>
            <a:endParaRPr lang="ru-RU" sz="2000" dirty="0"/>
          </a:p>
        </p:txBody>
      </p:sp>
      <p:pic>
        <p:nvPicPr>
          <p:cNvPr id="3074" name="Picture 2" descr="https://cdn.pixabay.com/photo/2014/04/03/10/49/trash-can-311411_960_720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11960" y="2492896"/>
            <a:ext cx="497648" cy="6514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</TotalTime>
  <Words>24</Words>
  <Application>Microsoft Office PowerPoint</Application>
  <PresentationFormat>Экран (4:3)</PresentationFormat>
  <Paragraphs>6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УВАЖАЕМЫЕ ЖИТЕЛИ И ГОСТИ РЕГИОНА!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Масленникова Елена Юрьевна</dc:creator>
  <cp:lastModifiedBy>E_Remezova</cp:lastModifiedBy>
  <cp:revision>14</cp:revision>
  <dcterms:modified xsi:type="dcterms:W3CDTF">2019-06-24T14:25:30Z</dcterms:modified>
</cp:coreProperties>
</file>