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61" r:id="rId1"/>
    <p:sldMasterId id="2147483701" r:id="rId2"/>
    <p:sldMasterId id="2147483714" r:id="rId3"/>
    <p:sldMasterId id="2147483727" r:id="rId4"/>
    <p:sldMasterId id="2147483740" r:id="rId5"/>
  </p:sldMasterIdLst>
  <p:notesMasterIdLst>
    <p:notesMasterId r:id="rId16"/>
  </p:notesMasterIdLst>
  <p:sldIdLst>
    <p:sldId id="443" r:id="rId6"/>
    <p:sldId id="299" r:id="rId7"/>
    <p:sldId id="460" r:id="rId8"/>
    <p:sldId id="461" r:id="rId9"/>
    <p:sldId id="466" r:id="rId10"/>
    <p:sldId id="465" r:id="rId11"/>
    <p:sldId id="462" r:id="rId12"/>
    <p:sldId id="467" r:id="rId13"/>
    <p:sldId id="463" r:id="rId14"/>
    <p:sldId id="464" r:id="rId15"/>
  </p:sldIdLst>
  <p:sldSz cx="12711113" cy="7150100"/>
  <p:notesSz cx="6794500" cy="9906000"/>
  <p:defaultTextStyle>
    <a:defPPr>
      <a:defRPr lang="ru-RU"/>
    </a:defPPr>
    <a:lvl1pPr marL="0" algn="l" defTabSz="998525" rtl="0" eaLnBrk="1" latinLnBrk="0" hangingPunct="1">
      <a:defRPr sz="1966" kern="1200">
        <a:solidFill>
          <a:schemeClr val="tx1"/>
        </a:solidFill>
        <a:latin typeface="+mn-lt"/>
        <a:ea typeface="+mn-ea"/>
        <a:cs typeface="+mn-cs"/>
      </a:defRPr>
    </a:lvl1pPr>
    <a:lvl2pPr marL="499262" algn="l" defTabSz="998525" rtl="0" eaLnBrk="1" latinLnBrk="0" hangingPunct="1">
      <a:defRPr sz="1966" kern="1200">
        <a:solidFill>
          <a:schemeClr val="tx1"/>
        </a:solidFill>
        <a:latin typeface="+mn-lt"/>
        <a:ea typeface="+mn-ea"/>
        <a:cs typeface="+mn-cs"/>
      </a:defRPr>
    </a:lvl2pPr>
    <a:lvl3pPr marL="998525" algn="l" defTabSz="998525" rtl="0" eaLnBrk="1" latinLnBrk="0" hangingPunct="1">
      <a:defRPr sz="1966" kern="1200">
        <a:solidFill>
          <a:schemeClr val="tx1"/>
        </a:solidFill>
        <a:latin typeface="+mn-lt"/>
        <a:ea typeface="+mn-ea"/>
        <a:cs typeface="+mn-cs"/>
      </a:defRPr>
    </a:lvl3pPr>
    <a:lvl4pPr marL="1497787" algn="l" defTabSz="998525" rtl="0" eaLnBrk="1" latinLnBrk="0" hangingPunct="1">
      <a:defRPr sz="1966" kern="1200">
        <a:solidFill>
          <a:schemeClr val="tx1"/>
        </a:solidFill>
        <a:latin typeface="+mn-lt"/>
        <a:ea typeface="+mn-ea"/>
        <a:cs typeface="+mn-cs"/>
      </a:defRPr>
    </a:lvl4pPr>
    <a:lvl5pPr marL="1997050" algn="l" defTabSz="998525" rtl="0" eaLnBrk="1" latinLnBrk="0" hangingPunct="1">
      <a:defRPr sz="1966" kern="1200">
        <a:solidFill>
          <a:schemeClr val="tx1"/>
        </a:solidFill>
        <a:latin typeface="+mn-lt"/>
        <a:ea typeface="+mn-ea"/>
        <a:cs typeface="+mn-cs"/>
      </a:defRPr>
    </a:lvl5pPr>
    <a:lvl6pPr marL="2496312" algn="l" defTabSz="998525" rtl="0" eaLnBrk="1" latinLnBrk="0" hangingPunct="1">
      <a:defRPr sz="1966" kern="1200">
        <a:solidFill>
          <a:schemeClr val="tx1"/>
        </a:solidFill>
        <a:latin typeface="+mn-lt"/>
        <a:ea typeface="+mn-ea"/>
        <a:cs typeface="+mn-cs"/>
      </a:defRPr>
    </a:lvl6pPr>
    <a:lvl7pPr marL="2995574" algn="l" defTabSz="998525" rtl="0" eaLnBrk="1" latinLnBrk="0" hangingPunct="1">
      <a:defRPr sz="1966" kern="1200">
        <a:solidFill>
          <a:schemeClr val="tx1"/>
        </a:solidFill>
        <a:latin typeface="+mn-lt"/>
        <a:ea typeface="+mn-ea"/>
        <a:cs typeface="+mn-cs"/>
      </a:defRPr>
    </a:lvl7pPr>
    <a:lvl8pPr marL="3494837" algn="l" defTabSz="998525" rtl="0" eaLnBrk="1" latinLnBrk="0" hangingPunct="1">
      <a:defRPr sz="1966" kern="1200">
        <a:solidFill>
          <a:schemeClr val="tx1"/>
        </a:solidFill>
        <a:latin typeface="+mn-lt"/>
        <a:ea typeface="+mn-ea"/>
        <a:cs typeface="+mn-cs"/>
      </a:defRPr>
    </a:lvl8pPr>
    <a:lvl9pPr marL="3994099" algn="l" defTabSz="998525" rtl="0" eaLnBrk="1" latinLnBrk="0" hangingPunct="1">
      <a:defRPr sz="196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252" userDrawn="1">
          <p15:clr>
            <a:srgbClr val="A4A3A4"/>
          </p15:clr>
        </p15:guide>
        <p15:guide id="2" pos="400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Роман Лисов" initials="РЛ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BDEF"/>
    <a:srgbClr val="D25D08"/>
    <a:srgbClr val="143976"/>
    <a:srgbClr val="186A4B"/>
    <a:srgbClr val="B84C10"/>
    <a:srgbClr val="CA5D08"/>
    <a:srgbClr val="C45D08"/>
    <a:srgbClr val="C66D14"/>
    <a:srgbClr val="C85312"/>
    <a:srgbClr val="C84A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40" autoAdjust="0"/>
    <p:restoredTop sz="95972" autoAdjust="0"/>
  </p:normalViewPr>
  <p:slideViewPr>
    <p:cSldViewPr snapToGrid="0">
      <p:cViewPr varScale="1">
        <p:scale>
          <a:sx n="76" d="100"/>
          <a:sy n="76" d="100"/>
        </p:scale>
        <p:origin x="-120" y="-648"/>
      </p:cViewPr>
      <p:guideLst>
        <p:guide orient="horz" pos="2252"/>
        <p:guide pos="40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1" y="10"/>
            <a:ext cx="2944813" cy="496888"/>
          </a:xfrm>
          <a:prstGeom prst="rect">
            <a:avLst/>
          </a:prstGeom>
        </p:spPr>
        <p:txBody>
          <a:bodyPr vert="horz" lIns="91424" tIns="45715" rIns="91424" bIns="457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8101" y="10"/>
            <a:ext cx="2944813" cy="496888"/>
          </a:xfrm>
          <a:prstGeom prst="rect">
            <a:avLst/>
          </a:prstGeom>
        </p:spPr>
        <p:txBody>
          <a:bodyPr vert="horz" lIns="91424" tIns="45715" rIns="91424" bIns="45715" rtlCol="0"/>
          <a:lstStyle>
            <a:lvl1pPr algn="r">
              <a:defRPr sz="1200"/>
            </a:lvl1pPr>
          </a:lstStyle>
          <a:p>
            <a:fld id="{015D4280-BC41-4E42-AA16-2AA78C7B1FFE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38250"/>
            <a:ext cx="5943600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5" rIns="91424" bIns="4571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67270"/>
            <a:ext cx="5435600" cy="3900488"/>
          </a:xfrm>
          <a:prstGeom prst="rect">
            <a:avLst/>
          </a:prstGeom>
        </p:spPr>
        <p:txBody>
          <a:bodyPr vert="horz" lIns="91424" tIns="45715" rIns="91424" bIns="4571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1" y="9409124"/>
            <a:ext cx="2944813" cy="496887"/>
          </a:xfrm>
          <a:prstGeom prst="rect">
            <a:avLst/>
          </a:prstGeom>
        </p:spPr>
        <p:txBody>
          <a:bodyPr vert="horz" lIns="91424" tIns="45715" rIns="91424" bIns="457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8101" y="9409124"/>
            <a:ext cx="2944813" cy="496887"/>
          </a:xfrm>
          <a:prstGeom prst="rect">
            <a:avLst/>
          </a:prstGeom>
        </p:spPr>
        <p:txBody>
          <a:bodyPr vert="horz" lIns="91424" tIns="45715" rIns="91424" bIns="45715" rtlCol="0" anchor="b"/>
          <a:lstStyle>
            <a:lvl1pPr algn="r">
              <a:defRPr sz="1200"/>
            </a:lvl1pPr>
          </a:lstStyle>
          <a:p>
            <a:fld id="{2E1820A0-B833-4BFF-80CC-437100E604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449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8525" rtl="0" eaLnBrk="1" latinLnBrk="0" hangingPunct="1">
      <a:defRPr sz="1310" kern="1200">
        <a:solidFill>
          <a:schemeClr val="tx1"/>
        </a:solidFill>
        <a:latin typeface="+mn-lt"/>
        <a:ea typeface="+mn-ea"/>
        <a:cs typeface="+mn-cs"/>
      </a:defRPr>
    </a:lvl1pPr>
    <a:lvl2pPr marL="499262" algn="l" defTabSz="998525" rtl="0" eaLnBrk="1" latinLnBrk="0" hangingPunct="1">
      <a:defRPr sz="1310" kern="1200">
        <a:solidFill>
          <a:schemeClr val="tx1"/>
        </a:solidFill>
        <a:latin typeface="+mn-lt"/>
        <a:ea typeface="+mn-ea"/>
        <a:cs typeface="+mn-cs"/>
      </a:defRPr>
    </a:lvl2pPr>
    <a:lvl3pPr marL="998525" algn="l" defTabSz="998525" rtl="0" eaLnBrk="1" latinLnBrk="0" hangingPunct="1">
      <a:defRPr sz="1310" kern="1200">
        <a:solidFill>
          <a:schemeClr val="tx1"/>
        </a:solidFill>
        <a:latin typeface="+mn-lt"/>
        <a:ea typeface="+mn-ea"/>
        <a:cs typeface="+mn-cs"/>
      </a:defRPr>
    </a:lvl3pPr>
    <a:lvl4pPr marL="1497787" algn="l" defTabSz="998525" rtl="0" eaLnBrk="1" latinLnBrk="0" hangingPunct="1">
      <a:defRPr sz="1310" kern="1200">
        <a:solidFill>
          <a:schemeClr val="tx1"/>
        </a:solidFill>
        <a:latin typeface="+mn-lt"/>
        <a:ea typeface="+mn-ea"/>
        <a:cs typeface="+mn-cs"/>
      </a:defRPr>
    </a:lvl4pPr>
    <a:lvl5pPr marL="1997050" algn="l" defTabSz="998525" rtl="0" eaLnBrk="1" latinLnBrk="0" hangingPunct="1">
      <a:defRPr sz="1310" kern="1200">
        <a:solidFill>
          <a:schemeClr val="tx1"/>
        </a:solidFill>
        <a:latin typeface="+mn-lt"/>
        <a:ea typeface="+mn-ea"/>
        <a:cs typeface="+mn-cs"/>
      </a:defRPr>
    </a:lvl5pPr>
    <a:lvl6pPr marL="2496312" algn="l" defTabSz="998525" rtl="0" eaLnBrk="1" latinLnBrk="0" hangingPunct="1">
      <a:defRPr sz="1310" kern="1200">
        <a:solidFill>
          <a:schemeClr val="tx1"/>
        </a:solidFill>
        <a:latin typeface="+mn-lt"/>
        <a:ea typeface="+mn-ea"/>
        <a:cs typeface="+mn-cs"/>
      </a:defRPr>
    </a:lvl6pPr>
    <a:lvl7pPr marL="2995574" algn="l" defTabSz="998525" rtl="0" eaLnBrk="1" latinLnBrk="0" hangingPunct="1">
      <a:defRPr sz="1310" kern="1200">
        <a:solidFill>
          <a:schemeClr val="tx1"/>
        </a:solidFill>
        <a:latin typeface="+mn-lt"/>
        <a:ea typeface="+mn-ea"/>
        <a:cs typeface="+mn-cs"/>
      </a:defRPr>
    </a:lvl7pPr>
    <a:lvl8pPr marL="3494837" algn="l" defTabSz="998525" rtl="0" eaLnBrk="1" latinLnBrk="0" hangingPunct="1">
      <a:defRPr sz="1310" kern="1200">
        <a:solidFill>
          <a:schemeClr val="tx1"/>
        </a:solidFill>
        <a:latin typeface="+mn-lt"/>
        <a:ea typeface="+mn-ea"/>
        <a:cs typeface="+mn-cs"/>
      </a:defRPr>
    </a:lvl8pPr>
    <a:lvl9pPr marL="3994099" algn="l" defTabSz="998525" rtl="0" eaLnBrk="1" latinLnBrk="0" hangingPunct="1">
      <a:defRPr sz="131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3663" y="746125"/>
            <a:ext cx="6607175" cy="37163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26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426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0199">
              <a:spcBef>
                <a:spcPct val="30000"/>
              </a:spcBef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6059" indent="-285725" defTabSz="1030199">
              <a:spcBef>
                <a:spcPct val="30000"/>
              </a:spcBef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7662" indent="-226993" defTabSz="1030199">
              <a:spcBef>
                <a:spcPct val="30000"/>
              </a:spcBef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7998" indent="-226993" defTabSz="1030199">
              <a:spcBef>
                <a:spcPct val="30000"/>
              </a:spcBef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68331" indent="-226993" defTabSz="1030199">
              <a:spcBef>
                <a:spcPct val="30000"/>
              </a:spcBef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25491" indent="-226993" defTabSz="1030199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82651" indent="-226993" defTabSz="1030199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39812" indent="-226993" defTabSz="1030199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96971" indent="-226993" defTabSz="1030199" eaLnBrk="0" fontAlgn="base" hangingPunct="0">
              <a:spcBef>
                <a:spcPct val="3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EB5F52E-7ECA-4248-BA9A-9223E9A7A836}" type="slidenum">
              <a:rPr lang="ru-RU" altLang="ru-RU" sz="120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267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53335" y="2221175"/>
            <a:ext cx="10804446" cy="153263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6667" y="4051727"/>
            <a:ext cx="8897779" cy="182724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62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24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28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04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812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574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337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09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35557" y="6627092"/>
            <a:ext cx="2965926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342968" y="6627092"/>
            <a:ext cx="4025186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D3B24-17C6-4A27-98CA-E0E92DC0559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051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35557" y="6627092"/>
            <a:ext cx="2965926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342968" y="6627092"/>
            <a:ext cx="4025186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DC856-7421-485F-B27B-F1912165AC0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718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215556" y="286344"/>
            <a:ext cx="2860001" cy="610075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35556" y="286344"/>
            <a:ext cx="8368150" cy="610075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35557" y="6627092"/>
            <a:ext cx="2965926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342968" y="6627092"/>
            <a:ext cx="4025186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9668C-78C1-4B50-A238-56637A7CF59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656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sz="quarter" idx="10" hasCustomPrompt="1"/>
          </p:nvPr>
        </p:nvSpPr>
        <p:spPr>
          <a:xfrm>
            <a:off x="639343" y="4125432"/>
            <a:ext cx="11415030" cy="1271129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 ЧЕМ ВЫ РАССКАЖЕТЕ СЕГОДНЯ? </a:t>
            </a:r>
          </a:p>
        </p:txBody>
      </p:sp>
      <p:pic>
        <p:nvPicPr>
          <p:cNvPr id="6" name="Picture 2" descr="Z:\Projects\Текущие\Проектная\FNS_2012\_БРЭНДБУК\out\PPT\3_1_present_16.9-01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0" y="1625"/>
            <a:ext cx="12711113" cy="7149259"/>
          </a:xfrm>
          <a:prstGeom prst="rect">
            <a:avLst/>
          </a:prstGeom>
          <a:noFill/>
        </p:spPr>
      </p:pic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71" y="873901"/>
            <a:ext cx="940093" cy="1800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 userDrawn="1"/>
        </p:nvSpPr>
        <p:spPr>
          <a:xfrm>
            <a:off x="3173712" y="2574050"/>
            <a:ext cx="5805720" cy="1201200"/>
          </a:xfrm>
          <a:prstGeom prst="rect">
            <a:avLst/>
          </a:prstGeom>
        </p:spPr>
        <p:txBody>
          <a:bodyPr vert="horz" wrap="square" lIns="144999" tIns="72499" rIns="144999" bIns="72499" rtlCol="0" anchor="ctr">
            <a:noAutofit/>
          </a:bodyPr>
          <a:lstStyle/>
          <a:p>
            <a:pPr algn="ctr" defTabSz="1449951">
              <a:spcBef>
                <a:spcPct val="0"/>
              </a:spcBef>
            </a:pPr>
            <a:r>
              <a:rPr lang="ru-RU" sz="2502" b="1" dirty="0">
                <a:solidFill>
                  <a:prstClr val="white"/>
                </a:solidFill>
              </a:rPr>
              <a:t>ФЕДЕРАЛЬНАЯ НАЛОГОВАЯ </a:t>
            </a:r>
            <a:br>
              <a:rPr lang="ru-RU" sz="2502" b="1" dirty="0">
                <a:solidFill>
                  <a:prstClr val="white"/>
                </a:solidFill>
              </a:rPr>
            </a:br>
            <a:r>
              <a:rPr lang="ru-RU" sz="2502" b="1" dirty="0">
                <a:solidFill>
                  <a:prstClr val="white"/>
                </a:solidFill>
              </a:rPr>
              <a:t>СЛУЖБА</a:t>
            </a:r>
          </a:p>
        </p:txBody>
      </p:sp>
    </p:spTree>
    <p:extLst>
      <p:ext uri="{BB962C8B-B14F-4D97-AF65-F5344CB8AC3E}">
        <p14:creationId xmlns:p14="http://schemas.microsoft.com/office/powerpoint/2010/main" val="26576652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53335" y="2221175"/>
            <a:ext cx="10804446" cy="153263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6667" y="4051727"/>
            <a:ext cx="8897779" cy="182724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68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36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05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473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342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21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078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947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35556" y="6627085"/>
            <a:ext cx="2965926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342965" y="6627085"/>
            <a:ext cx="4025186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1C65E-8F6E-42EE-B3C0-4A95FCE679D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471068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11981218" y="5157341"/>
            <a:ext cx="602454" cy="131581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235" tIns="51618" rIns="103235" bIns="51618" anchor="ctr"/>
          <a:lstStyle/>
          <a:p>
            <a:pPr algn="ctr" defTabSz="1032312">
              <a:defRPr/>
            </a:pPr>
            <a:endParaRPr lang="ru-RU" sz="2033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11981218" y="6493021"/>
            <a:ext cx="602454" cy="450191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235" tIns="51618" rIns="103235" bIns="51618" anchor="ctr"/>
          <a:lstStyle/>
          <a:p>
            <a:pPr algn="ctr" defTabSz="1032312">
              <a:defRPr/>
            </a:pPr>
            <a:endParaRPr lang="ru-RU" sz="2033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1" y="1"/>
            <a:ext cx="402188" cy="112547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235" tIns="51618" rIns="103235" bIns="51618" anchor="ctr"/>
          <a:lstStyle/>
          <a:p>
            <a:pPr algn="ctr" defTabSz="1032312">
              <a:defRPr/>
            </a:pPr>
            <a:endParaRPr lang="ru-RU" sz="2033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653" y="115567"/>
            <a:ext cx="10013624" cy="951487"/>
          </a:xfrm>
        </p:spPr>
        <p:txBody>
          <a:bodyPr/>
          <a:lstStyle>
            <a:lvl1pPr>
              <a:defRPr>
                <a:solidFill>
                  <a:srgbClr val="104E72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6653" y="1422028"/>
            <a:ext cx="11790880" cy="5024005"/>
          </a:xfrm>
        </p:spPr>
        <p:txBody>
          <a:bodyPr lIns="0" tIns="0" rIns="0" bIns="0"/>
          <a:lstStyle>
            <a:lvl1pPr marL="149097" indent="-149097">
              <a:buClr>
                <a:srgbClr val="C00000"/>
              </a:buClr>
              <a:buFont typeface="Arial" pitchFamily="34" charset="0"/>
              <a:buChar char="•"/>
              <a:defRPr sz="2371" b="1"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1pPr>
            <a:lvl2pPr marL="304906" indent="-155811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2pPr>
            <a:lvl3pPr marL="454003" indent="-149097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3pPr>
            <a:lvl4pPr marL="609815" indent="-155811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4pPr>
            <a:lvl5pPr marL="758909" indent="-149097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11956391" y="6507916"/>
            <a:ext cx="657073" cy="380677"/>
          </a:xfrm>
        </p:spPr>
        <p:txBody>
          <a:bodyPr lIns="0" rIns="0"/>
          <a:lstStyle>
            <a:lvl1pPr algn="ctr">
              <a:defRPr sz="271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47CD7BE-4192-4CA4-8359-4EFF4B96C49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700829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4091" y="4594608"/>
            <a:ext cx="10804446" cy="1420089"/>
          </a:xfrm>
        </p:spPr>
        <p:txBody>
          <a:bodyPr anchor="t"/>
          <a:lstStyle>
            <a:lvl1pPr algn="l">
              <a:defRPr sz="3388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04091" y="3030518"/>
            <a:ext cx="10804446" cy="1564084"/>
          </a:xfrm>
        </p:spPr>
        <p:txBody>
          <a:bodyPr anchor="b"/>
          <a:lstStyle>
            <a:lvl1pPr marL="0" indent="0">
              <a:buNone/>
              <a:defRPr sz="1694">
                <a:solidFill>
                  <a:schemeClr val="tx1">
                    <a:tint val="75000"/>
                  </a:schemeClr>
                </a:solidFill>
              </a:defRPr>
            </a:lvl1pPr>
            <a:lvl2pPr marL="386843" indent="0">
              <a:buNone/>
              <a:defRPr sz="1524">
                <a:solidFill>
                  <a:schemeClr val="tx1">
                    <a:tint val="75000"/>
                  </a:schemeClr>
                </a:solidFill>
              </a:defRPr>
            </a:lvl2pPr>
            <a:lvl3pPr marL="773684" indent="0">
              <a:buNone/>
              <a:defRPr sz="1355">
                <a:solidFill>
                  <a:schemeClr val="tx1">
                    <a:tint val="75000"/>
                  </a:schemeClr>
                </a:solidFill>
              </a:defRPr>
            </a:lvl3pPr>
            <a:lvl4pPr marL="1160526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4pPr>
            <a:lvl5pPr marL="1547368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5pPr>
            <a:lvl6pPr marL="1934210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6pPr>
            <a:lvl7pPr marL="2321050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7pPr>
            <a:lvl8pPr marL="2707894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8pPr>
            <a:lvl9pPr marL="3094734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35556" y="6627085"/>
            <a:ext cx="2965926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342965" y="6627085"/>
            <a:ext cx="4025186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68660-84F5-4C75-8EDB-FDB4F0A9815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129473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35556" y="1668358"/>
            <a:ext cx="5614076" cy="4718735"/>
          </a:xfrm>
        </p:spPr>
        <p:txBody>
          <a:bodyPr/>
          <a:lstStyle>
            <a:lvl1pPr>
              <a:defRPr sz="2371"/>
            </a:lvl1pPr>
            <a:lvl2pPr>
              <a:defRPr sz="2033"/>
            </a:lvl2pPr>
            <a:lvl3pPr>
              <a:defRPr sz="1694"/>
            </a:lvl3pPr>
            <a:lvl4pPr>
              <a:defRPr sz="1524"/>
            </a:lvl4pPr>
            <a:lvl5pPr>
              <a:defRPr sz="1524"/>
            </a:lvl5pPr>
            <a:lvl6pPr>
              <a:defRPr sz="1524"/>
            </a:lvl6pPr>
            <a:lvl7pPr>
              <a:defRPr sz="1524"/>
            </a:lvl7pPr>
            <a:lvl8pPr>
              <a:defRPr sz="1524"/>
            </a:lvl8pPr>
            <a:lvl9pPr>
              <a:defRPr sz="1524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461482" y="1668358"/>
            <a:ext cx="5614076" cy="4718735"/>
          </a:xfrm>
        </p:spPr>
        <p:txBody>
          <a:bodyPr/>
          <a:lstStyle>
            <a:lvl1pPr>
              <a:defRPr sz="2371"/>
            </a:lvl1pPr>
            <a:lvl2pPr>
              <a:defRPr sz="2033"/>
            </a:lvl2pPr>
            <a:lvl3pPr>
              <a:defRPr sz="1694"/>
            </a:lvl3pPr>
            <a:lvl4pPr>
              <a:defRPr sz="1524"/>
            </a:lvl4pPr>
            <a:lvl5pPr>
              <a:defRPr sz="1524"/>
            </a:lvl5pPr>
            <a:lvl6pPr>
              <a:defRPr sz="1524"/>
            </a:lvl6pPr>
            <a:lvl7pPr>
              <a:defRPr sz="1524"/>
            </a:lvl7pPr>
            <a:lvl8pPr>
              <a:defRPr sz="1524"/>
            </a:lvl8pPr>
            <a:lvl9pPr>
              <a:defRPr sz="1524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35556" y="6627085"/>
            <a:ext cx="2965926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42965" y="6627085"/>
            <a:ext cx="4025186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8EA1E-51AC-4F56-BEE6-45F4EDBB0C3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787832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5557" y="1600498"/>
            <a:ext cx="5616282" cy="667012"/>
          </a:xfrm>
        </p:spPr>
        <p:txBody>
          <a:bodyPr anchor="b"/>
          <a:lstStyle>
            <a:lvl1pPr marL="0" indent="0">
              <a:buNone/>
              <a:defRPr sz="2033" b="1"/>
            </a:lvl1pPr>
            <a:lvl2pPr marL="386843" indent="0">
              <a:buNone/>
              <a:defRPr sz="1694" b="1"/>
            </a:lvl2pPr>
            <a:lvl3pPr marL="773684" indent="0">
              <a:buNone/>
              <a:defRPr sz="1524" b="1"/>
            </a:lvl3pPr>
            <a:lvl4pPr marL="1160526" indent="0">
              <a:buNone/>
              <a:defRPr sz="1355" b="1"/>
            </a:lvl4pPr>
            <a:lvl5pPr marL="1547368" indent="0">
              <a:buNone/>
              <a:defRPr sz="1355" b="1"/>
            </a:lvl5pPr>
            <a:lvl6pPr marL="1934210" indent="0">
              <a:buNone/>
              <a:defRPr sz="1355" b="1"/>
            </a:lvl6pPr>
            <a:lvl7pPr marL="2321050" indent="0">
              <a:buNone/>
              <a:defRPr sz="1355" b="1"/>
            </a:lvl7pPr>
            <a:lvl8pPr marL="2707894" indent="0">
              <a:buNone/>
              <a:defRPr sz="1355" b="1"/>
            </a:lvl8pPr>
            <a:lvl9pPr marL="3094734" indent="0">
              <a:buNone/>
              <a:defRPr sz="1355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5557" y="2267508"/>
            <a:ext cx="5616282" cy="4119584"/>
          </a:xfrm>
        </p:spPr>
        <p:txBody>
          <a:bodyPr/>
          <a:lstStyle>
            <a:lvl1pPr>
              <a:defRPr sz="2033"/>
            </a:lvl1pPr>
            <a:lvl2pPr>
              <a:defRPr sz="1694"/>
            </a:lvl2pPr>
            <a:lvl3pPr>
              <a:defRPr sz="1524"/>
            </a:lvl3pPr>
            <a:lvl4pPr>
              <a:defRPr sz="1355"/>
            </a:lvl4pPr>
            <a:lvl5pPr>
              <a:defRPr sz="1355"/>
            </a:lvl5pPr>
            <a:lvl6pPr>
              <a:defRPr sz="1355"/>
            </a:lvl6pPr>
            <a:lvl7pPr>
              <a:defRPr sz="1355"/>
            </a:lvl7pPr>
            <a:lvl8pPr>
              <a:defRPr sz="1355"/>
            </a:lvl8pPr>
            <a:lvl9pPr>
              <a:defRPr sz="135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457081" y="1600498"/>
            <a:ext cx="5618488" cy="667012"/>
          </a:xfrm>
        </p:spPr>
        <p:txBody>
          <a:bodyPr anchor="b"/>
          <a:lstStyle>
            <a:lvl1pPr marL="0" indent="0">
              <a:buNone/>
              <a:defRPr sz="2033" b="1"/>
            </a:lvl1pPr>
            <a:lvl2pPr marL="386843" indent="0">
              <a:buNone/>
              <a:defRPr sz="1694" b="1"/>
            </a:lvl2pPr>
            <a:lvl3pPr marL="773684" indent="0">
              <a:buNone/>
              <a:defRPr sz="1524" b="1"/>
            </a:lvl3pPr>
            <a:lvl4pPr marL="1160526" indent="0">
              <a:buNone/>
              <a:defRPr sz="1355" b="1"/>
            </a:lvl4pPr>
            <a:lvl5pPr marL="1547368" indent="0">
              <a:buNone/>
              <a:defRPr sz="1355" b="1"/>
            </a:lvl5pPr>
            <a:lvl6pPr marL="1934210" indent="0">
              <a:buNone/>
              <a:defRPr sz="1355" b="1"/>
            </a:lvl6pPr>
            <a:lvl7pPr marL="2321050" indent="0">
              <a:buNone/>
              <a:defRPr sz="1355" b="1"/>
            </a:lvl7pPr>
            <a:lvl8pPr marL="2707894" indent="0">
              <a:buNone/>
              <a:defRPr sz="1355" b="1"/>
            </a:lvl8pPr>
            <a:lvl9pPr marL="3094734" indent="0">
              <a:buNone/>
              <a:defRPr sz="1355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457081" y="2267508"/>
            <a:ext cx="5618488" cy="4119584"/>
          </a:xfrm>
        </p:spPr>
        <p:txBody>
          <a:bodyPr/>
          <a:lstStyle>
            <a:lvl1pPr>
              <a:defRPr sz="2033"/>
            </a:lvl1pPr>
            <a:lvl2pPr>
              <a:defRPr sz="1694"/>
            </a:lvl2pPr>
            <a:lvl3pPr>
              <a:defRPr sz="1524"/>
            </a:lvl3pPr>
            <a:lvl4pPr>
              <a:defRPr sz="1355"/>
            </a:lvl4pPr>
            <a:lvl5pPr>
              <a:defRPr sz="1355"/>
            </a:lvl5pPr>
            <a:lvl6pPr>
              <a:defRPr sz="1355"/>
            </a:lvl6pPr>
            <a:lvl7pPr>
              <a:defRPr sz="1355"/>
            </a:lvl7pPr>
            <a:lvl8pPr>
              <a:defRPr sz="1355"/>
            </a:lvl8pPr>
            <a:lvl9pPr>
              <a:defRPr sz="135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635556" y="6627085"/>
            <a:ext cx="2965926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342965" y="6627085"/>
            <a:ext cx="4025186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7E4E8-EA03-4B81-B471-5BAA76F4EDF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856896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35556" y="6627085"/>
            <a:ext cx="2965926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342965" y="6627085"/>
            <a:ext cx="4025186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7A3B0-9322-4C6A-93A9-E9BB0442A47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798053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635556" y="6627085"/>
            <a:ext cx="2965926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342965" y="6627085"/>
            <a:ext cx="4025186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01B4E-A66B-4E86-8A70-8E9886B2E62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59548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11981320" y="5158098"/>
            <a:ext cx="602453" cy="13152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093" tIns="63547" rIns="127093" bIns="63547" anchor="ctr"/>
          <a:lstStyle/>
          <a:p>
            <a:pPr algn="ctr" defTabSz="1270888">
              <a:defRPr/>
            </a:pPr>
            <a:endParaRPr lang="ru-RU" sz="2502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11981320" y="6493223"/>
            <a:ext cx="602453" cy="450191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093" tIns="63547" rIns="127093" bIns="63547" anchor="ctr"/>
          <a:lstStyle/>
          <a:p>
            <a:pPr algn="ctr" defTabSz="1270888">
              <a:defRPr/>
            </a:pPr>
            <a:endParaRPr lang="ru-RU" sz="2502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653" y="115567"/>
            <a:ext cx="10013624" cy="951487"/>
          </a:xfrm>
        </p:spPr>
        <p:txBody>
          <a:bodyPr/>
          <a:lstStyle>
            <a:lvl1pPr>
              <a:defRPr>
                <a:solidFill>
                  <a:srgbClr val="104E72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6653" y="1422028"/>
            <a:ext cx="11790880" cy="5024005"/>
          </a:xfrm>
        </p:spPr>
        <p:txBody>
          <a:bodyPr lIns="0" tIns="0" rIns="0" bIns="0"/>
          <a:lstStyle>
            <a:lvl1pPr marL="183554" indent="-183554">
              <a:buClr>
                <a:srgbClr val="C00000"/>
              </a:buClr>
              <a:buFont typeface="Arial" pitchFamily="34" charset="0"/>
              <a:buChar char="•"/>
              <a:defRPr sz="2919" b="1"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1pPr>
            <a:lvl2pPr marL="375371" indent="-191821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2pPr>
            <a:lvl3pPr marL="558926" indent="-183554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3pPr>
            <a:lvl4pPr marL="750748" indent="-191821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4pPr>
            <a:lvl5pPr marL="934299" indent="-183554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11956851" y="6508166"/>
            <a:ext cx="657153" cy="380677"/>
          </a:xfrm>
        </p:spPr>
        <p:txBody>
          <a:bodyPr lIns="0" rIns="0"/>
          <a:lstStyle>
            <a:lvl1pPr algn="ctr">
              <a:defRPr sz="3336" b="1" i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302A372-EB85-4A14-9B9E-6F2305329C24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3" y="2"/>
            <a:ext cx="401635" cy="112547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093" tIns="63547" rIns="127093" bIns="63547" anchor="ctr"/>
          <a:lstStyle/>
          <a:p>
            <a:pPr algn="ctr" defTabSz="1270888">
              <a:defRPr/>
            </a:pPr>
            <a:endParaRPr lang="ru-RU" sz="2502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0965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5566" y="284679"/>
            <a:ext cx="4181869" cy="1211546"/>
          </a:xfrm>
        </p:spPr>
        <p:txBody>
          <a:bodyPr anchor="b"/>
          <a:lstStyle>
            <a:lvl1pPr algn="l">
              <a:defRPr sz="1694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69692" y="284684"/>
            <a:ext cx="7105866" cy="6102412"/>
          </a:xfrm>
        </p:spPr>
        <p:txBody>
          <a:bodyPr/>
          <a:lstStyle>
            <a:lvl1pPr>
              <a:defRPr sz="2710"/>
            </a:lvl1pPr>
            <a:lvl2pPr>
              <a:defRPr sz="2371"/>
            </a:lvl2pPr>
            <a:lvl3pPr>
              <a:defRPr sz="2033"/>
            </a:lvl3pPr>
            <a:lvl4pPr>
              <a:defRPr sz="1694"/>
            </a:lvl4pPr>
            <a:lvl5pPr>
              <a:defRPr sz="1694"/>
            </a:lvl5pPr>
            <a:lvl6pPr>
              <a:defRPr sz="1694"/>
            </a:lvl6pPr>
            <a:lvl7pPr>
              <a:defRPr sz="1694"/>
            </a:lvl7pPr>
            <a:lvl8pPr>
              <a:defRPr sz="1694"/>
            </a:lvl8pPr>
            <a:lvl9pPr>
              <a:defRPr sz="1694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5566" y="1496228"/>
            <a:ext cx="4181869" cy="4890868"/>
          </a:xfrm>
        </p:spPr>
        <p:txBody>
          <a:bodyPr/>
          <a:lstStyle>
            <a:lvl1pPr marL="0" indent="0">
              <a:buNone/>
              <a:defRPr sz="1186"/>
            </a:lvl1pPr>
            <a:lvl2pPr marL="386843" indent="0">
              <a:buNone/>
              <a:defRPr sz="1016"/>
            </a:lvl2pPr>
            <a:lvl3pPr marL="773684" indent="0">
              <a:buNone/>
              <a:defRPr sz="847"/>
            </a:lvl3pPr>
            <a:lvl4pPr marL="1160526" indent="0">
              <a:buNone/>
              <a:defRPr sz="762"/>
            </a:lvl4pPr>
            <a:lvl5pPr marL="1547368" indent="0">
              <a:buNone/>
              <a:defRPr sz="762"/>
            </a:lvl5pPr>
            <a:lvl6pPr marL="1934210" indent="0">
              <a:buNone/>
              <a:defRPr sz="762"/>
            </a:lvl6pPr>
            <a:lvl7pPr marL="2321050" indent="0">
              <a:buNone/>
              <a:defRPr sz="762"/>
            </a:lvl7pPr>
            <a:lvl8pPr marL="2707894" indent="0">
              <a:buNone/>
              <a:defRPr sz="762"/>
            </a:lvl8pPr>
            <a:lvl9pPr marL="3094734" indent="0">
              <a:buNone/>
              <a:defRPr sz="76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35556" y="6627085"/>
            <a:ext cx="2965926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42965" y="6627085"/>
            <a:ext cx="4025186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D43A7-6EF3-41E0-AC48-2E00E820301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462658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91467" y="5005072"/>
            <a:ext cx="7626668" cy="590878"/>
          </a:xfrm>
        </p:spPr>
        <p:txBody>
          <a:bodyPr anchor="b"/>
          <a:lstStyle>
            <a:lvl1pPr algn="l">
              <a:defRPr sz="1694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491467" y="638875"/>
            <a:ext cx="7626668" cy="4290060"/>
          </a:xfrm>
        </p:spPr>
        <p:txBody>
          <a:bodyPr rtlCol="0">
            <a:normAutofit/>
          </a:bodyPr>
          <a:lstStyle>
            <a:lvl1pPr marL="0" indent="0">
              <a:buNone/>
              <a:defRPr sz="2710"/>
            </a:lvl1pPr>
            <a:lvl2pPr marL="386843" indent="0">
              <a:buNone/>
              <a:defRPr sz="2371"/>
            </a:lvl2pPr>
            <a:lvl3pPr marL="773684" indent="0">
              <a:buNone/>
              <a:defRPr sz="2033"/>
            </a:lvl3pPr>
            <a:lvl4pPr marL="1160526" indent="0">
              <a:buNone/>
              <a:defRPr sz="1694"/>
            </a:lvl4pPr>
            <a:lvl5pPr marL="1547368" indent="0">
              <a:buNone/>
              <a:defRPr sz="1694"/>
            </a:lvl5pPr>
            <a:lvl6pPr marL="1934210" indent="0">
              <a:buNone/>
              <a:defRPr sz="1694"/>
            </a:lvl6pPr>
            <a:lvl7pPr marL="2321050" indent="0">
              <a:buNone/>
              <a:defRPr sz="1694"/>
            </a:lvl7pPr>
            <a:lvl8pPr marL="2707894" indent="0">
              <a:buNone/>
              <a:defRPr sz="1694"/>
            </a:lvl8pPr>
            <a:lvl9pPr marL="3094734" indent="0">
              <a:buNone/>
              <a:defRPr sz="1694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491467" y="5595949"/>
            <a:ext cx="7626668" cy="839144"/>
          </a:xfrm>
        </p:spPr>
        <p:txBody>
          <a:bodyPr/>
          <a:lstStyle>
            <a:lvl1pPr marL="0" indent="0">
              <a:buNone/>
              <a:defRPr sz="1186"/>
            </a:lvl1pPr>
            <a:lvl2pPr marL="386843" indent="0">
              <a:buNone/>
              <a:defRPr sz="1016"/>
            </a:lvl2pPr>
            <a:lvl3pPr marL="773684" indent="0">
              <a:buNone/>
              <a:defRPr sz="847"/>
            </a:lvl3pPr>
            <a:lvl4pPr marL="1160526" indent="0">
              <a:buNone/>
              <a:defRPr sz="762"/>
            </a:lvl4pPr>
            <a:lvl5pPr marL="1547368" indent="0">
              <a:buNone/>
              <a:defRPr sz="762"/>
            </a:lvl5pPr>
            <a:lvl6pPr marL="1934210" indent="0">
              <a:buNone/>
              <a:defRPr sz="762"/>
            </a:lvl6pPr>
            <a:lvl7pPr marL="2321050" indent="0">
              <a:buNone/>
              <a:defRPr sz="762"/>
            </a:lvl7pPr>
            <a:lvl8pPr marL="2707894" indent="0">
              <a:buNone/>
              <a:defRPr sz="762"/>
            </a:lvl8pPr>
            <a:lvl9pPr marL="3094734" indent="0">
              <a:buNone/>
              <a:defRPr sz="76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35556" y="6627085"/>
            <a:ext cx="2965926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42965" y="6627085"/>
            <a:ext cx="4025186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FD15E-3132-4DC4-8489-EB787B96F07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012390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35556" y="6627085"/>
            <a:ext cx="2965926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342965" y="6627085"/>
            <a:ext cx="4025186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C45D7-153B-400D-9BFC-F653B25E357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824441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215556" y="286343"/>
            <a:ext cx="2860001" cy="610075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35556" y="286343"/>
            <a:ext cx="8368150" cy="610075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35556" y="6627085"/>
            <a:ext cx="2965926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342965" y="6627085"/>
            <a:ext cx="4025186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F6B33-DF5C-43F9-98E6-2DA38D106FA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242093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16.9-01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56"/>
            <a:ext cx="12711113" cy="7148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73901"/>
            <a:ext cx="940093" cy="1800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3174468" y="2573706"/>
            <a:ext cx="5804412" cy="1201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7779" tIns="58889" rIns="117779" bIns="58889" anchor="ctr"/>
          <a:lstStyle>
            <a:lvl1pPr defTabSz="13906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3906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3906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3906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3906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390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390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390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390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033" b="1">
                <a:solidFill>
                  <a:srgbClr val="FFFFFF"/>
                </a:solidFill>
              </a:rPr>
              <a:t>ФЕДЕРАЛЬНАЯ НАЛОГОВАЯ </a:t>
            </a:r>
            <a:br>
              <a:rPr lang="ru-RU" altLang="ru-RU" sz="2033" b="1">
                <a:solidFill>
                  <a:srgbClr val="FFFFFF"/>
                </a:solidFill>
              </a:rPr>
            </a:br>
            <a:r>
              <a:rPr lang="ru-RU" altLang="ru-RU" sz="2033" b="1">
                <a:solidFill>
                  <a:srgbClr val="FFFFFF"/>
                </a:solidFill>
              </a:rPr>
              <a:t>СЛУЖБА</a:t>
            </a:r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0"/>
          </p:nvPr>
        </p:nvSpPr>
        <p:spPr>
          <a:xfrm>
            <a:off x="639343" y="4125432"/>
            <a:ext cx="11415030" cy="1271129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2995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53335" y="2221174"/>
            <a:ext cx="10804446" cy="153263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6667" y="4051727"/>
            <a:ext cx="8897779" cy="182724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68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37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0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474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342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211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079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948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35556" y="6627085"/>
            <a:ext cx="2965926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342965" y="6627085"/>
            <a:ext cx="4025186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47AB2-916E-4871-86E4-EB94C8F6331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236489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11981218" y="5157341"/>
            <a:ext cx="602454" cy="131581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235" tIns="51618" rIns="103235" bIns="51618" anchor="ctr"/>
          <a:lstStyle/>
          <a:p>
            <a:pPr algn="ctr" defTabSz="1032337">
              <a:defRPr/>
            </a:pPr>
            <a:endParaRPr lang="ru-RU" sz="2033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11981218" y="6493021"/>
            <a:ext cx="602454" cy="450191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235" tIns="51618" rIns="103235" bIns="51618" anchor="ctr"/>
          <a:lstStyle/>
          <a:p>
            <a:pPr algn="ctr" defTabSz="1032337">
              <a:defRPr/>
            </a:pPr>
            <a:endParaRPr lang="ru-RU" sz="2033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1" y="1"/>
            <a:ext cx="402188" cy="112547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235" tIns="51618" rIns="103235" bIns="51618" anchor="ctr"/>
          <a:lstStyle/>
          <a:p>
            <a:pPr algn="ctr" defTabSz="1032337">
              <a:defRPr/>
            </a:pPr>
            <a:endParaRPr lang="ru-RU" sz="2033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653" y="115567"/>
            <a:ext cx="10013624" cy="951487"/>
          </a:xfrm>
        </p:spPr>
        <p:txBody>
          <a:bodyPr/>
          <a:lstStyle>
            <a:lvl1pPr>
              <a:defRPr>
                <a:solidFill>
                  <a:srgbClr val="104E72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6653" y="1422027"/>
            <a:ext cx="11790880" cy="5024005"/>
          </a:xfrm>
        </p:spPr>
        <p:txBody>
          <a:bodyPr lIns="0" tIns="0" rIns="0" bIns="0"/>
          <a:lstStyle>
            <a:lvl1pPr marL="149100" indent="-149100">
              <a:buClr>
                <a:srgbClr val="C00000"/>
              </a:buClr>
              <a:buFont typeface="Arial" pitchFamily="34" charset="0"/>
              <a:buChar char="•"/>
              <a:defRPr sz="2371" b="1"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1pPr>
            <a:lvl2pPr marL="304913" indent="-155815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2pPr>
            <a:lvl3pPr marL="454014" indent="-149100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3pPr>
            <a:lvl4pPr marL="609830" indent="-155815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4pPr>
            <a:lvl5pPr marL="758927" indent="-149100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11956391" y="6507916"/>
            <a:ext cx="657073" cy="380677"/>
          </a:xfrm>
        </p:spPr>
        <p:txBody>
          <a:bodyPr lIns="0" rIns="0"/>
          <a:lstStyle>
            <a:lvl1pPr algn="ctr">
              <a:defRPr sz="271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FFBF7B0-9092-44D9-ABE0-0C51D321D4E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808373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4091" y="4594608"/>
            <a:ext cx="10804446" cy="1420089"/>
          </a:xfrm>
        </p:spPr>
        <p:txBody>
          <a:bodyPr anchor="t"/>
          <a:lstStyle>
            <a:lvl1pPr algn="l">
              <a:defRPr sz="3388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04091" y="3030518"/>
            <a:ext cx="10804446" cy="1564084"/>
          </a:xfrm>
        </p:spPr>
        <p:txBody>
          <a:bodyPr anchor="b"/>
          <a:lstStyle>
            <a:lvl1pPr marL="0" indent="0">
              <a:buNone/>
              <a:defRPr sz="1694">
                <a:solidFill>
                  <a:schemeClr val="tx1">
                    <a:tint val="75000"/>
                  </a:schemeClr>
                </a:solidFill>
              </a:defRPr>
            </a:lvl1pPr>
            <a:lvl2pPr marL="386852" indent="0">
              <a:buNone/>
              <a:defRPr sz="1524">
                <a:solidFill>
                  <a:schemeClr val="tx1">
                    <a:tint val="75000"/>
                  </a:schemeClr>
                </a:solidFill>
              </a:defRPr>
            </a:lvl2pPr>
            <a:lvl3pPr marL="773702" indent="0">
              <a:buNone/>
              <a:defRPr sz="1355">
                <a:solidFill>
                  <a:schemeClr val="tx1">
                    <a:tint val="75000"/>
                  </a:schemeClr>
                </a:solidFill>
              </a:defRPr>
            </a:lvl3pPr>
            <a:lvl4pPr marL="1160554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4pPr>
            <a:lvl5pPr marL="1547407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5pPr>
            <a:lvl6pPr marL="1934257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6pPr>
            <a:lvl7pPr marL="2321108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7pPr>
            <a:lvl8pPr marL="2707962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8pPr>
            <a:lvl9pPr marL="3094811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35556" y="6627085"/>
            <a:ext cx="2965926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342965" y="6627085"/>
            <a:ext cx="4025186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CC5D8-AD74-47A1-98D7-85562BDAA21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525933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35556" y="1668358"/>
            <a:ext cx="5614076" cy="4718735"/>
          </a:xfrm>
        </p:spPr>
        <p:txBody>
          <a:bodyPr/>
          <a:lstStyle>
            <a:lvl1pPr>
              <a:defRPr sz="2371"/>
            </a:lvl1pPr>
            <a:lvl2pPr>
              <a:defRPr sz="2033"/>
            </a:lvl2pPr>
            <a:lvl3pPr>
              <a:defRPr sz="1694"/>
            </a:lvl3pPr>
            <a:lvl4pPr>
              <a:defRPr sz="1524"/>
            </a:lvl4pPr>
            <a:lvl5pPr>
              <a:defRPr sz="1524"/>
            </a:lvl5pPr>
            <a:lvl6pPr>
              <a:defRPr sz="1524"/>
            </a:lvl6pPr>
            <a:lvl7pPr>
              <a:defRPr sz="1524"/>
            </a:lvl7pPr>
            <a:lvl8pPr>
              <a:defRPr sz="1524"/>
            </a:lvl8pPr>
            <a:lvl9pPr>
              <a:defRPr sz="1524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461482" y="1668358"/>
            <a:ext cx="5614076" cy="4718735"/>
          </a:xfrm>
        </p:spPr>
        <p:txBody>
          <a:bodyPr/>
          <a:lstStyle>
            <a:lvl1pPr>
              <a:defRPr sz="2371"/>
            </a:lvl1pPr>
            <a:lvl2pPr>
              <a:defRPr sz="2033"/>
            </a:lvl2pPr>
            <a:lvl3pPr>
              <a:defRPr sz="1694"/>
            </a:lvl3pPr>
            <a:lvl4pPr>
              <a:defRPr sz="1524"/>
            </a:lvl4pPr>
            <a:lvl5pPr>
              <a:defRPr sz="1524"/>
            </a:lvl5pPr>
            <a:lvl6pPr>
              <a:defRPr sz="1524"/>
            </a:lvl6pPr>
            <a:lvl7pPr>
              <a:defRPr sz="1524"/>
            </a:lvl7pPr>
            <a:lvl8pPr>
              <a:defRPr sz="1524"/>
            </a:lvl8pPr>
            <a:lvl9pPr>
              <a:defRPr sz="1524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35556" y="6627085"/>
            <a:ext cx="2965926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42965" y="6627085"/>
            <a:ext cx="4025186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3F320-416C-467B-B61F-BF9202FFDCA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035540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5557" y="1600498"/>
            <a:ext cx="5616282" cy="667012"/>
          </a:xfrm>
        </p:spPr>
        <p:txBody>
          <a:bodyPr anchor="b"/>
          <a:lstStyle>
            <a:lvl1pPr marL="0" indent="0">
              <a:buNone/>
              <a:defRPr sz="2033" b="1"/>
            </a:lvl1pPr>
            <a:lvl2pPr marL="386852" indent="0">
              <a:buNone/>
              <a:defRPr sz="1694" b="1"/>
            </a:lvl2pPr>
            <a:lvl3pPr marL="773702" indent="0">
              <a:buNone/>
              <a:defRPr sz="1524" b="1"/>
            </a:lvl3pPr>
            <a:lvl4pPr marL="1160554" indent="0">
              <a:buNone/>
              <a:defRPr sz="1355" b="1"/>
            </a:lvl4pPr>
            <a:lvl5pPr marL="1547407" indent="0">
              <a:buNone/>
              <a:defRPr sz="1355" b="1"/>
            </a:lvl5pPr>
            <a:lvl6pPr marL="1934257" indent="0">
              <a:buNone/>
              <a:defRPr sz="1355" b="1"/>
            </a:lvl6pPr>
            <a:lvl7pPr marL="2321108" indent="0">
              <a:buNone/>
              <a:defRPr sz="1355" b="1"/>
            </a:lvl7pPr>
            <a:lvl8pPr marL="2707962" indent="0">
              <a:buNone/>
              <a:defRPr sz="1355" b="1"/>
            </a:lvl8pPr>
            <a:lvl9pPr marL="3094811" indent="0">
              <a:buNone/>
              <a:defRPr sz="1355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5557" y="2267508"/>
            <a:ext cx="5616282" cy="4119584"/>
          </a:xfrm>
        </p:spPr>
        <p:txBody>
          <a:bodyPr/>
          <a:lstStyle>
            <a:lvl1pPr>
              <a:defRPr sz="2033"/>
            </a:lvl1pPr>
            <a:lvl2pPr>
              <a:defRPr sz="1694"/>
            </a:lvl2pPr>
            <a:lvl3pPr>
              <a:defRPr sz="1524"/>
            </a:lvl3pPr>
            <a:lvl4pPr>
              <a:defRPr sz="1355"/>
            </a:lvl4pPr>
            <a:lvl5pPr>
              <a:defRPr sz="1355"/>
            </a:lvl5pPr>
            <a:lvl6pPr>
              <a:defRPr sz="1355"/>
            </a:lvl6pPr>
            <a:lvl7pPr>
              <a:defRPr sz="1355"/>
            </a:lvl7pPr>
            <a:lvl8pPr>
              <a:defRPr sz="1355"/>
            </a:lvl8pPr>
            <a:lvl9pPr>
              <a:defRPr sz="135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457080" y="1600498"/>
            <a:ext cx="5618488" cy="667012"/>
          </a:xfrm>
        </p:spPr>
        <p:txBody>
          <a:bodyPr anchor="b"/>
          <a:lstStyle>
            <a:lvl1pPr marL="0" indent="0">
              <a:buNone/>
              <a:defRPr sz="2033" b="1"/>
            </a:lvl1pPr>
            <a:lvl2pPr marL="386852" indent="0">
              <a:buNone/>
              <a:defRPr sz="1694" b="1"/>
            </a:lvl2pPr>
            <a:lvl3pPr marL="773702" indent="0">
              <a:buNone/>
              <a:defRPr sz="1524" b="1"/>
            </a:lvl3pPr>
            <a:lvl4pPr marL="1160554" indent="0">
              <a:buNone/>
              <a:defRPr sz="1355" b="1"/>
            </a:lvl4pPr>
            <a:lvl5pPr marL="1547407" indent="0">
              <a:buNone/>
              <a:defRPr sz="1355" b="1"/>
            </a:lvl5pPr>
            <a:lvl6pPr marL="1934257" indent="0">
              <a:buNone/>
              <a:defRPr sz="1355" b="1"/>
            </a:lvl6pPr>
            <a:lvl7pPr marL="2321108" indent="0">
              <a:buNone/>
              <a:defRPr sz="1355" b="1"/>
            </a:lvl7pPr>
            <a:lvl8pPr marL="2707962" indent="0">
              <a:buNone/>
              <a:defRPr sz="1355" b="1"/>
            </a:lvl8pPr>
            <a:lvl9pPr marL="3094811" indent="0">
              <a:buNone/>
              <a:defRPr sz="1355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457080" y="2267508"/>
            <a:ext cx="5618488" cy="4119584"/>
          </a:xfrm>
        </p:spPr>
        <p:txBody>
          <a:bodyPr/>
          <a:lstStyle>
            <a:lvl1pPr>
              <a:defRPr sz="2033"/>
            </a:lvl1pPr>
            <a:lvl2pPr>
              <a:defRPr sz="1694"/>
            </a:lvl2pPr>
            <a:lvl3pPr>
              <a:defRPr sz="1524"/>
            </a:lvl3pPr>
            <a:lvl4pPr>
              <a:defRPr sz="1355"/>
            </a:lvl4pPr>
            <a:lvl5pPr>
              <a:defRPr sz="1355"/>
            </a:lvl5pPr>
            <a:lvl6pPr>
              <a:defRPr sz="1355"/>
            </a:lvl6pPr>
            <a:lvl7pPr>
              <a:defRPr sz="1355"/>
            </a:lvl7pPr>
            <a:lvl8pPr>
              <a:defRPr sz="1355"/>
            </a:lvl8pPr>
            <a:lvl9pPr>
              <a:defRPr sz="135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635556" y="6627085"/>
            <a:ext cx="2965926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342965" y="6627085"/>
            <a:ext cx="4025186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8A0EC-99EA-43FD-82B3-E6F128D6355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74637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4091" y="4594609"/>
            <a:ext cx="10804446" cy="1420089"/>
          </a:xfrm>
        </p:spPr>
        <p:txBody>
          <a:bodyPr anchor="t"/>
          <a:lstStyle>
            <a:lvl1pPr algn="l">
              <a:defRPr sz="417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04091" y="3030518"/>
            <a:ext cx="10804446" cy="1564084"/>
          </a:xfrm>
        </p:spPr>
        <p:txBody>
          <a:bodyPr anchor="b"/>
          <a:lstStyle>
            <a:lvl1pPr marL="0" indent="0">
              <a:buNone/>
              <a:defRPr sz="2085">
                <a:solidFill>
                  <a:schemeClr val="tx1">
                    <a:tint val="75000"/>
                  </a:schemeClr>
                </a:solidFill>
              </a:defRPr>
            </a:lvl1pPr>
            <a:lvl2pPr marL="476245" indent="0">
              <a:buNone/>
              <a:defRPr sz="1877">
                <a:solidFill>
                  <a:schemeClr val="tx1">
                    <a:tint val="75000"/>
                  </a:schemeClr>
                </a:solidFill>
              </a:defRPr>
            </a:lvl2pPr>
            <a:lvl3pPr marL="952488" indent="0">
              <a:buNone/>
              <a:defRPr sz="1668">
                <a:solidFill>
                  <a:schemeClr val="tx1">
                    <a:tint val="75000"/>
                  </a:schemeClr>
                </a:solidFill>
              </a:defRPr>
            </a:lvl3pPr>
            <a:lvl4pPr marL="1428733" indent="0">
              <a:buNone/>
              <a:defRPr sz="1460">
                <a:solidFill>
                  <a:schemeClr val="tx1">
                    <a:tint val="75000"/>
                  </a:schemeClr>
                </a:solidFill>
              </a:defRPr>
            </a:lvl4pPr>
            <a:lvl5pPr marL="1904978" indent="0">
              <a:buNone/>
              <a:defRPr sz="1460">
                <a:solidFill>
                  <a:schemeClr val="tx1">
                    <a:tint val="75000"/>
                  </a:schemeClr>
                </a:solidFill>
              </a:defRPr>
            </a:lvl5pPr>
            <a:lvl6pPr marL="2381221" indent="0">
              <a:buNone/>
              <a:defRPr sz="1460">
                <a:solidFill>
                  <a:schemeClr val="tx1">
                    <a:tint val="75000"/>
                  </a:schemeClr>
                </a:solidFill>
              </a:defRPr>
            </a:lvl6pPr>
            <a:lvl7pPr marL="2857465" indent="0">
              <a:buNone/>
              <a:defRPr sz="1460">
                <a:solidFill>
                  <a:schemeClr val="tx1">
                    <a:tint val="75000"/>
                  </a:schemeClr>
                </a:solidFill>
              </a:defRPr>
            </a:lvl7pPr>
            <a:lvl8pPr marL="3333712" indent="0">
              <a:buNone/>
              <a:defRPr sz="1460">
                <a:solidFill>
                  <a:schemeClr val="tx1">
                    <a:tint val="75000"/>
                  </a:schemeClr>
                </a:solidFill>
              </a:defRPr>
            </a:lvl8pPr>
            <a:lvl9pPr marL="3809954" indent="0">
              <a:buNone/>
              <a:defRPr sz="14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35557" y="6627092"/>
            <a:ext cx="2965926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342968" y="6627092"/>
            <a:ext cx="4025186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F8021-ED8C-4BDF-B535-680A6D8767B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6296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35556" y="6627085"/>
            <a:ext cx="2965926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342965" y="6627085"/>
            <a:ext cx="4025186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C99FA-66EF-4E6B-9B59-875313EBC15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3285605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635556" y="6627085"/>
            <a:ext cx="2965926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342965" y="6627085"/>
            <a:ext cx="4025186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FADF9-50A2-47B7-BC6E-DF049501437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7831589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5566" y="284679"/>
            <a:ext cx="4181869" cy="1211546"/>
          </a:xfrm>
        </p:spPr>
        <p:txBody>
          <a:bodyPr anchor="b"/>
          <a:lstStyle>
            <a:lvl1pPr algn="l">
              <a:defRPr sz="1694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69692" y="284683"/>
            <a:ext cx="7105866" cy="6102412"/>
          </a:xfrm>
        </p:spPr>
        <p:txBody>
          <a:bodyPr/>
          <a:lstStyle>
            <a:lvl1pPr>
              <a:defRPr sz="2710"/>
            </a:lvl1pPr>
            <a:lvl2pPr>
              <a:defRPr sz="2371"/>
            </a:lvl2pPr>
            <a:lvl3pPr>
              <a:defRPr sz="2033"/>
            </a:lvl3pPr>
            <a:lvl4pPr>
              <a:defRPr sz="1694"/>
            </a:lvl4pPr>
            <a:lvl5pPr>
              <a:defRPr sz="1694"/>
            </a:lvl5pPr>
            <a:lvl6pPr>
              <a:defRPr sz="1694"/>
            </a:lvl6pPr>
            <a:lvl7pPr>
              <a:defRPr sz="1694"/>
            </a:lvl7pPr>
            <a:lvl8pPr>
              <a:defRPr sz="1694"/>
            </a:lvl8pPr>
            <a:lvl9pPr>
              <a:defRPr sz="1694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5566" y="1496227"/>
            <a:ext cx="4181869" cy="4890868"/>
          </a:xfrm>
        </p:spPr>
        <p:txBody>
          <a:bodyPr/>
          <a:lstStyle>
            <a:lvl1pPr marL="0" indent="0">
              <a:buNone/>
              <a:defRPr sz="1186"/>
            </a:lvl1pPr>
            <a:lvl2pPr marL="386852" indent="0">
              <a:buNone/>
              <a:defRPr sz="1016"/>
            </a:lvl2pPr>
            <a:lvl3pPr marL="773702" indent="0">
              <a:buNone/>
              <a:defRPr sz="847"/>
            </a:lvl3pPr>
            <a:lvl4pPr marL="1160554" indent="0">
              <a:buNone/>
              <a:defRPr sz="762"/>
            </a:lvl4pPr>
            <a:lvl5pPr marL="1547407" indent="0">
              <a:buNone/>
              <a:defRPr sz="762"/>
            </a:lvl5pPr>
            <a:lvl6pPr marL="1934257" indent="0">
              <a:buNone/>
              <a:defRPr sz="762"/>
            </a:lvl6pPr>
            <a:lvl7pPr marL="2321108" indent="0">
              <a:buNone/>
              <a:defRPr sz="762"/>
            </a:lvl7pPr>
            <a:lvl8pPr marL="2707962" indent="0">
              <a:buNone/>
              <a:defRPr sz="762"/>
            </a:lvl8pPr>
            <a:lvl9pPr marL="3094811" indent="0">
              <a:buNone/>
              <a:defRPr sz="76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35556" y="6627085"/>
            <a:ext cx="2965926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42965" y="6627085"/>
            <a:ext cx="4025186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55CE6-844F-4B33-A9EF-6154A51A16D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0696401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91467" y="5005070"/>
            <a:ext cx="7626668" cy="590878"/>
          </a:xfrm>
        </p:spPr>
        <p:txBody>
          <a:bodyPr anchor="b"/>
          <a:lstStyle>
            <a:lvl1pPr algn="l">
              <a:defRPr sz="1694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491467" y="638875"/>
            <a:ext cx="7626668" cy="4290060"/>
          </a:xfrm>
        </p:spPr>
        <p:txBody>
          <a:bodyPr rtlCol="0">
            <a:normAutofit/>
          </a:bodyPr>
          <a:lstStyle>
            <a:lvl1pPr marL="0" indent="0">
              <a:buNone/>
              <a:defRPr sz="2710"/>
            </a:lvl1pPr>
            <a:lvl2pPr marL="386852" indent="0">
              <a:buNone/>
              <a:defRPr sz="2371"/>
            </a:lvl2pPr>
            <a:lvl3pPr marL="773702" indent="0">
              <a:buNone/>
              <a:defRPr sz="2033"/>
            </a:lvl3pPr>
            <a:lvl4pPr marL="1160554" indent="0">
              <a:buNone/>
              <a:defRPr sz="1694"/>
            </a:lvl4pPr>
            <a:lvl5pPr marL="1547407" indent="0">
              <a:buNone/>
              <a:defRPr sz="1694"/>
            </a:lvl5pPr>
            <a:lvl6pPr marL="1934257" indent="0">
              <a:buNone/>
              <a:defRPr sz="1694"/>
            </a:lvl6pPr>
            <a:lvl7pPr marL="2321108" indent="0">
              <a:buNone/>
              <a:defRPr sz="1694"/>
            </a:lvl7pPr>
            <a:lvl8pPr marL="2707962" indent="0">
              <a:buNone/>
              <a:defRPr sz="1694"/>
            </a:lvl8pPr>
            <a:lvl9pPr marL="3094811" indent="0">
              <a:buNone/>
              <a:defRPr sz="1694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491467" y="5595947"/>
            <a:ext cx="7626668" cy="839144"/>
          </a:xfrm>
        </p:spPr>
        <p:txBody>
          <a:bodyPr/>
          <a:lstStyle>
            <a:lvl1pPr marL="0" indent="0">
              <a:buNone/>
              <a:defRPr sz="1186"/>
            </a:lvl1pPr>
            <a:lvl2pPr marL="386852" indent="0">
              <a:buNone/>
              <a:defRPr sz="1016"/>
            </a:lvl2pPr>
            <a:lvl3pPr marL="773702" indent="0">
              <a:buNone/>
              <a:defRPr sz="847"/>
            </a:lvl3pPr>
            <a:lvl4pPr marL="1160554" indent="0">
              <a:buNone/>
              <a:defRPr sz="762"/>
            </a:lvl4pPr>
            <a:lvl5pPr marL="1547407" indent="0">
              <a:buNone/>
              <a:defRPr sz="762"/>
            </a:lvl5pPr>
            <a:lvl6pPr marL="1934257" indent="0">
              <a:buNone/>
              <a:defRPr sz="762"/>
            </a:lvl6pPr>
            <a:lvl7pPr marL="2321108" indent="0">
              <a:buNone/>
              <a:defRPr sz="762"/>
            </a:lvl7pPr>
            <a:lvl8pPr marL="2707962" indent="0">
              <a:buNone/>
              <a:defRPr sz="762"/>
            </a:lvl8pPr>
            <a:lvl9pPr marL="3094811" indent="0">
              <a:buNone/>
              <a:defRPr sz="76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35556" y="6627085"/>
            <a:ext cx="2965926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42965" y="6627085"/>
            <a:ext cx="4025186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CF089-5041-4AE8-A9B4-CD36512A102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7994045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35556" y="6627085"/>
            <a:ext cx="2965926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342965" y="6627085"/>
            <a:ext cx="4025186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FAF68-E4FF-4787-BD32-A9A403FB592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574461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215556" y="286343"/>
            <a:ext cx="2860001" cy="610075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35556" y="286343"/>
            <a:ext cx="8368150" cy="610075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35556" y="6627085"/>
            <a:ext cx="2965926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342965" y="6627085"/>
            <a:ext cx="4025186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51744-9EE3-4F3E-9248-A1AAD2CE667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0802259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16.9-01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56"/>
            <a:ext cx="12711113" cy="7148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73901"/>
            <a:ext cx="940093" cy="1800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3174468" y="2573706"/>
            <a:ext cx="5804412" cy="1201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7779" tIns="58889" rIns="117779" bIns="58889" anchor="ctr"/>
          <a:lstStyle>
            <a:lvl1pPr defTabSz="13906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3906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3906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3906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3906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390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390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390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390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033" b="1">
                <a:solidFill>
                  <a:srgbClr val="FFFFFF"/>
                </a:solidFill>
              </a:rPr>
              <a:t>ФЕДЕРАЛЬНАЯ НАЛОГОВАЯ </a:t>
            </a:r>
            <a:br>
              <a:rPr lang="ru-RU" altLang="ru-RU" sz="2033" b="1">
                <a:solidFill>
                  <a:srgbClr val="FFFFFF"/>
                </a:solidFill>
              </a:rPr>
            </a:br>
            <a:r>
              <a:rPr lang="ru-RU" altLang="ru-RU" sz="2033" b="1">
                <a:solidFill>
                  <a:srgbClr val="FFFFFF"/>
                </a:solidFill>
              </a:rPr>
              <a:t>СЛУЖБА</a:t>
            </a:r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0"/>
          </p:nvPr>
        </p:nvSpPr>
        <p:spPr>
          <a:xfrm>
            <a:off x="639343" y="4125432"/>
            <a:ext cx="11415030" cy="1271129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10602686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53335" y="2221172"/>
            <a:ext cx="10804446" cy="1532638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6667" y="4051727"/>
            <a:ext cx="8897779" cy="182724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68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3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0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47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34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211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08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948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35557" y="6627091"/>
            <a:ext cx="2965926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1032540">
              <a:defRPr/>
            </a:pPr>
            <a:endParaRPr lang="ru-RU" sz="2033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342968" y="6627091"/>
            <a:ext cx="4025186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1032540">
              <a:defRPr/>
            </a:pPr>
            <a:endParaRPr lang="ru-RU" sz="2033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D3B24-17C6-4A27-98CA-E0E92DC0559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88465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11981319" y="5158096"/>
            <a:ext cx="602453" cy="13152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235" tIns="51618" rIns="103235" bIns="51618" anchor="ctr"/>
          <a:lstStyle/>
          <a:p>
            <a:pPr algn="ctr" defTabSz="1032363">
              <a:defRPr/>
            </a:pPr>
            <a:endParaRPr lang="ru-RU" sz="2033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11981319" y="6493223"/>
            <a:ext cx="602453" cy="450191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235" tIns="51618" rIns="103235" bIns="51618" anchor="ctr"/>
          <a:lstStyle/>
          <a:p>
            <a:pPr algn="ctr" defTabSz="1032363">
              <a:defRPr/>
            </a:pPr>
            <a:endParaRPr lang="ru-RU" sz="2033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653" y="115567"/>
            <a:ext cx="10013624" cy="951487"/>
          </a:xfrm>
        </p:spPr>
        <p:txBody>
          <a:bodyPr/>
          <a:lstStyle>
            <a:lvl1pPr>
              <a:defRPr>
                <a:solidFill>
                  <a:srgbClr val="104E72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6653" y="1422026"/>
            <a:ext cx="11790880" cy="5024005"/>
          </a:xfrm>
        </p:spPr>
        <p:txBody>
          <a:bodyPr lIns="0" tIns="0" rIns="0" bIns="0"/>
          <a:lstStyle>
            <a:lvl1pPr marL="149104" indent="-149104">
              <a:buClr>
                <a:srgbClr val="C00000"/>
              </a:buClr>
              <a:buFont typeface="Arial" pitchFamily="34" charset="0"/>
              <a:buChar char="•"/>
              <a:defRPr sz="2371" b="1"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1pPr>
            <a:lvl2pPr marL="304920" indent="-155819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2pPr>
            <a:lvl3pPr marL="454025" indent="-149104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3pPr>
            <a:lvl4pPr marL="609845" indent="-155819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4pPr>
            <a:lvl5pPr marL="758947" indent="-149104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11956851" y="6508164"/>
            <a:ext cx="657153" cy="380677"/>
          </a:xfrm>
        </p:spPr>
        <p:txBody>
          <a:bodyPr lIns="0" rIns="0"/>
          <a:lstStyle>
            <a:lvl1pPr algn="ctr">
              <a:defRPr sz="1807" i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302A372-EB85-4A14-9B9E-6F2305329C24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1" y="2"/>
            <a:ext cx="401635" cy="112547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235" tIns="51618" rIns="103235" bIns="51618" anchor="ctr"/>
          <a:lstStyle/>
          <a:p>
            <a:pPr algn="ctr" defTabSz="1032363">
              <a:defRPr/>
            </a:pPr>
            <a:endParaRPr lang="ru-RU" sz="2033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55960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4091" y="4594608"/>
            <a:ext cx="10804446" cy="1420089"/>
          </a:xfrm>
        </p:spPr>
        <p:txBody>
          <a:bodyPr anchor="t"/>
          <a:lstStyle>
            <a:lvl1pPr algn="l">
              <a:defRPr sz="3388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04091" y="3030518"/>
            <a:ext cx="10804446" cy="1564084"/>
          </a:xfrm>
        </p:spPr>
        <p:txBody>
          <a:bodyPr anchor="b"/>
          <a:lstStyle>
            <a:lvl1pPr marL="0" indent="0">
              <a:buNone/>
              <a:defRPr sz="1694">
                <a:solidFill>
                  <a:schemeClr val="tx1">
                    <a:tint val="75000"/>
                  </a:schemeClr>
                </a:solidFill>
              </a:defRPr>
            </a:lvl1pPr>
            <a:lvl2pPr marL="386862" indent="0">
              <a:buNone/>
              <a:defRPr sz="1524">
                <a:solidFill>
                  <a:schemeClr val="tx1">
                    <a:tint val="75000"/>
                  </a:schemeClr>
                </a:solidFill>
              </a:defRPr>
            </a:lvl2pPr>
            <a:lvl3pPr marL="773722" indent="0">
              <a:buNone/>
              <a:defRPr sz="1355">
                <a:solidFill>
                  <a:schemeClr val="tx1">
                    <a:tint val="75000"/>
                  </a:schemeClr>
                </a:solidFill>
              </a:defRPr>
            </a:lvl3pPr>
            <a:lvl4pPr marL="1160584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4pPr>
            <a:lvl5pPr marL="1547446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5pPr>
            <a:lvl6pPr marL="1934305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6pPr>
            <a:lvl7pPr marL="2321167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7pPr>
            <a:lvl8pPr marL="2708029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8pPr>
            <a:lvl9pPr marL="3094889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35557" y="6627091"/>
            <a:ext cx="2965926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1032540">
              <a:defRPr/>
            </a:pPr>
            <a:endParaRPr lang="ru-RU" sz="2033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342968" y="6627091"/>
            <a:ext cx="4025186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1032540">
              <a:defRPr/>
            </a:pPr>
            <a:endParaRPr lang="ru-RU" sz="2033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F8021-ED8C-4BDF-B535-680A6D8767B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105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35556" y="1668361"/>
            <a:ext cx="5614076" cy="4718735"/>
          </a:xfrm>
        </p:spPr>
        <p:txBody>
          <a:bodyPr/>
          <a:lstStyle>
            <a:lvl1pPr>
              <a:defRPr sz="2919"/>
            </a:lvl1pPr>
            <a:lvl2pPr>
              <a:defRPr sz="2502"/>
            </a:lvl2pPr>
            <a:lvl3pPr>
              <a:defRPr sz="2085"/>
            </a:lvl3pPr>
            <a:lvl4pPr>
              <a:defRPr sz="1877"/>
            </a:lvl4pPr>
            <a:lvl5pPr>
              <a:defRPr sz="1877"/>
            </a:lvl5pPr>
            <a:lvl6pPr>
              <a:defRPr sz="1877"/>
            </a:lvl6pPr>
            <a:lvl7pPr>
              <a:defRPr sz="1877"/>
            </a:lvl7pPr>
            <a:lvl8pPr>
              <a:defRPr sz="1877"/>
            </a:lvl8pPr>
            <a:lvl9pPr>
              <a:defRPr sz="187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461482" y="1668361"/>
            <a:ext cx="5614076" cy="4718735"/>
          </a:xfrm>
        </p:spPr>
        <p:txBody>
          <a:bodyPr/>
          <a:lstStyle>
            <a:lvl1pPr>
              <a:defRPr sz="2919"/>
            </a:lvl1pPr>
            <a:lvl2pPr>
              <a:defRPr sz="2502"/>
            </a:lvl2pPr>
            <a:lvl3pPr>
              <a:defRPr sz="2085"/>
            </a:lvl3pPr>
            <a:lvl4pPr>
              <a:defRPr sz="1877"/>
            </a:lvl4pPr>
            <a:lvl5pPr>
              <a:defRPr sz="1877"/>
            </a:lvl5pPr>
            <a:lvl6pPr>
              <a:defRPr sz="1877"/>
            </a:lvl6pPr>
            <a:lvl7pPr>
              <a:defRPr sz="1877"/>
            </a:lvl7pPr>
            <a:lvl8pPr>
              <a:defRPr sz="1877"/>
            </a:lvl8pPr>
            <a:lvl9pPr>
              <a:defRPr sz="187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35557" y="6627092"/>
            <a:ext cx="2965926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42968" y="6627092"/>
            <a:ext cx="4025186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E65D7-EF62-48DF-8BE3-AABB744AD3D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37799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35556" y="1668358"/>
            <a:ext cx="5614076" cy="4718735"/>
          </a:xfrm>
        </p:spPr>
        <p:txBody>
          <a:bodyPr/>
          <a:lstStyle>
            <a:lvl1pPr>
              <a:defRPr sz="2371"/>
            </a:lvl1pPr>
            <a:lvl2pPr>
              <a:defRPr sz="2033"/>
            </a:lvl2pPr>
            <a:lvl3pPr>
              <a:defRPr sz="1694"/>
            </a:lvl3pPr>
            <a:lvl4pPr>
              <a:defRPr sz="1524"/>
            </a:lvl4pPr>
            <a:lvl5pPr>
              <a:defRPr sz="1524"/>
            </a:lvl5pPr>
            <a:lvl6pPr>
              <a:defRPr sz="1524"/>
            </a:lvl6pPr>
            <a:lvl7pPr>
              <a:defRPr sz="1524"/>
            </a:lvl7pPr>
            <a:lvl8pPr>
              <a:defRPr sz="1524"/>
            </a:lvl8pPr>
            <a:lvl9pPr>
              <a:defRPr sz="1524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461482" y="1668358"/>
            <a:ext cx="5614076" cy="4718735"/>
          </a:xfrm>
        </p:spPr>
        <p:txBody>
          <a:bodyPr/>
          <a:lstStyle>
            <a:lvl1pPr>
              <a:defRPr sz="2371"/>
            </a:lvl1pPr>
            <a:lvl2pPr>
              <a:defRPr sz="2033"/>
            </a:lvl2pPr>
            <a:lvl3pPr>
              <a:defRPr sz="1694"/>
            </a:lvl3pPr>
            <a:lvl4pPr>
              <a:defRPr sz="1524"/>
            </a:lvl4pPr>
            <a:lvl5pPr>
              <a:defRPr sz="1524"/>
            </a:lvl5pPr>
            <a:lvl6pPr>
              <a:defRPr sz="1524"/>
            </a:lvl6pPr>
            <a:lvl7pPr>
              <a:defRPr sz="1524"/>
            </a:lvl7pPr>
            <a:lvl8pPr>
              <a:defRPr sz="1524"/>
            </a:lvl8pPr>
            <a:lvl9pPr>
              <a:defRPr sz="1524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35557" y="6627091"/>
            <a:ext cx="2965926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1032540">
              <a:defRPr/>
            </a:pPr>
            <a:endParaRPr lang="ru-RU" sz="2033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42968" y="6627091"/>
            <a:ext cx="4025186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1032540">
              <a:defRPr/>
            </a:pPr>
            <a:endParaRPr lang="ru-RU" sz="2033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E65D7-EF62-48DF-8BE3-AABB744AD3D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68867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5556" y="1600498"/>
            <a:ext cx="5616283" cy="667012"/>
          </a:xfrm>
        </p:spPr>
        <p:txBody>
          <a:bodyPr anchor="b"/>
          <a:lstStyle>
            <a:lvl1pPr marL="0" indent="0">
              <a:buNone/>
              <a:defRPr sz="2033" b="1"/>
            </a:lvl1pPr>
            <a:lvl2pPr marL="386862" indent="0">
              <a:buNone/>
              <a:defRPr sz="1694" b="1"/>
            </a:lvl2pPr>
            <a:lvl3pPr marL="773722" indent="0">
              <a:buNone/>
              <a:defRPr sz="1524" b="1"/>
            </a:lvl3pPr>
            <a:lvl4pPr marL="1160584" indent="0">
              <a:buNone/>
              <a:defRPr sz="1355" b="1"/>
            </a:lvl4pPr>
            <a:lvl5pPr marL="1547446" indent="0">
              <a:buNone/>
              <a:defRPr sz="1355" b="1"/>
            </a:lvl5pPr>
            <a:lvl6pPr marL="1934305" indent="0">
              <a:buNone/>
              <a:defRPr sz="1355" b="1"/>
            </a:lvl6pPr>
            <a:lvl7pPr marL="2321167" indent="0">
              <a:buNone/>
              <a:defRPr sz="1355" b="1"/>
            </a:lvl7pPr>
            <a:lvl8pPr marL="2708029" indent="0">
              <a:buNone/>
              <a:defRPr sz="1355" b="1"/>
            </a:lvl8pPr>
            <a:lvl9pPr marL="3094889" indent="0">
              <a:buNone/>
              <a:defRPr sz="1355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5556" y="2267508"/>
            <a:ext cx="5616283" cy="4119584"/>
          </a:xfrm>
        </p:spPr>
        <p:txBody>
          <a:bodyPr/>
          <a:lstStyle>
            <a:lvl1pPr>
              <a:defRPr sz="2033"/>
            </a:lvl1pPr>
            <a:lvl2pPr>
              <a:defRPr sz="1694"/>
            </a:lvl2pPr>
            <a:lvl3pPr>
              <a:defRPr sz="1524"/>
            </a:lvl3pPr>
            <a:lvl4pPr>
              <a:defRPr sz="1355"/>
            </a:lvl4pPr>
            <a:lvl5pPr>
              <a:defRPr sz="1355"/>
            </a:lvl5pPr>
            <a:lvl6pPr>
              <a:defRPr sz="1355"/>
            </a:lvl6pPr>
            <a:lvl7pPr>
              <a:defRPr sz="1355"/>
            </a:lvl7pPr>
            <a:lvl8pPr>
              <a:defRPr sz="1355"/>
            </a:lvl8pPr>
            <a:lvl9pPr>
              <a:defRPr sz="135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457078" y="1600498"/>
            <a:ext cx="5618489" cy="667012"/>
          </a:xfrm>
        </p:spPr>
        <p:txBody>
          <a:bodyPr anchor="b"/>
          <a:lstStyle>
            <a:lvl1pPr marL="0" indent="0">
              <a:buNone/>
              <a:defRPr sz="2033" b="1"/>
            </a:lvl1pPr>
            <a:lvl2pPr marL="386862" indent="0">
              <a:buNone/>
              <a:defRPr sz="1694" b="1"/>
            </a:lvl2pPr>
            <a:lvl3pPr marL="773722" indent="0">
              <a:buNone/>
              <a:defRPr sz="1524" b="1"/>
            </a:lvl3pPr>
            <a:lvl4pPr marL="1160584" indent="0">
              <a:buNone/>
              <a:defRPr sz="1355" b="1"/>
            </a:lvl4pPr>
            <a:lvl5pPr marL="1547446" indent="0">
              <a:buNone/>
              <a:defRPr sz="1355" b="1"/>
            </a:lvl5pPr>
            <a:lvl6pPr marL="1934305" indent="0">
              <a:buNone/>
              <a:defRPr sz="1355" b="1"/>
            </a:lvl6pPr>
            <a:lvl7pPr marL="2321167" indent="0">
              <a:buNone/>
              <a:defRPr sz="1355" b="1"/>
            </a:lvl7pPr>
            <a:lvl8pPr marL="2708029" indent="0">
              <a:buNone/>
              <a:defRPr sz="1355" b="1"/>
            </a:lvl8pPr>
            <a:lvl9pPr marL="3094889" indent="0">
              <a:buNone/>
              <a:defRPr sz="1355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457078" y="2267508"/>
            <a:ext cx="5618489" cy="4119584"/>
          </a:xfrm>
        </p:spPr>
        <p:txBody>
          <a:bodyPr/>
          <a:lstStyle>
            <a:lvl1pPr>
              <a:defRPr sz="2033"/>
            </a:lvl1pPr>
            <a:lvl2pPr>
              <a:defRPr sz="1694"/>
            </a:lvl2pPr>
            <a:lvl3pPr>
              <a:defRPr sz="1524"/>
            </a:lvl3pPr>
            <a:lvl4pPr>
              <a:defRPr sz="1355"/>
            </a:lvl4pPr>
            <a:lvl5pPr>
              <a:defRPr sz="1355"/>
            </a:lvl5pPr>
            <a:lvl6pPr>
              <a:defRPr sz="1355"/>
            </a:lvl6pPr>
            <a:lvl7pPr>
              <a:defRPr sz="1355"/>
            </a:lvl7pPr>
            <a:lvl8pPr>
              <a:defRPr sz="1355"/>
            </a:lvl8pPr>
            <a:lvl9pPr>
              <a:defRPr sz="135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635557" y="6627091"/>
            <a:ext cx="2965926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1032540">
              <a:defRPr/>
            </a:pPr>
            <a:endParaRPr lang="ru-RU" sz="2033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342968" y="6627091"/>
            <a:ext cx="4025186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1032540">
              <a:defRPr/>
            </a:pPr>
            <a:endParaRPr lang="ru-RU" sz="2033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3F9DB-885A-4D81-8D62-6BEB8B6A1F7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09122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35557" y="6627091"/>
            <a:ext cx="2965926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1032540">
              <a:defRPr/>
            </a:pPr>
            <a:endParaRPr lang="ru-RU" sz="2033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342968" y="6627091"/>
            <a:ext cx="4025186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1032540">
              <a:defRPr/>
            </a:pPr>
            <a:endParaRPr lang="ru-RU" sz="2033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F9FE5-6402-411A-AFD6-F5FDF53EA1D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7332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635557" y="6627091"/>
            <a:ext cx="2965926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1032540">
              <a:defRPr/>
            </a:pPr>
            <a:endParaRPr lang="ru-RU" sz="2033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342968" y="6627091"/>
            <a:ext cx="4025186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1032540">
              <a:defRPr/>
            </a:pPr>
            <a:endParaRPr lang="ru-RU" sz="2033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2D679-B1CE-4B80-B6F9-CAA5757C648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06135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5565" y="284680"/>
            <a:ext cx="4181869" cy="1211545"/>
          </a:xfrm>
        </p:spPr>
        <p:txBody>
          <a:bodyPr anchor="b"/>
          <a:lstStyle>
            <a:lvl1pPr algn="l">
              <a:defRPr sz="1694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69692" y="284682"/>
            <a:ext cx="7105866" cy="6102413"/>
          </a:xfrm>
        </p:spPr>
        <p:txBody>
          <a:bodyPr/>
          <a:lstStyle>
            <a:lvl1pPr>
              <a:defRPr sz="2710"/>
            </a:lvl1pPr>
            <a:lvl2pPr>
              <a:defRPr sz="2371"/>
            </a:lvl2pPr>
            <a:lvl3pPr>
              <a:defRPr sz="2033"/>
            </a:lvl3pPr>
            <a:lvl4pPr>
              <a:defRPr sz="1694"/>
            </a:lvl4pPr>
            <a:lvl5pPr>
              <a:defRPr sz="1694"/>
            </a:lvl5pPr>
            <a:lvl6pPr>
              <a:defRPr sz="1694"/>
            </a:lvl6pPr>
            <a:lvl7pPr>
              <a:defRPr sz="1694"/>
            </a:lvl7pPr>
            <a:lvl8pPr>
              <a:defRPr sz="1694"/>
            </a:lvl8pPr>
            <a:lvl9pPr>
              <a:defRPr sz="1694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5565" y="1496228"/>
            <a:ext cx="4181869" cy="4890867"/>
          </a:xfrm>
        </p:spPr>
        <p:txBody>
          <a:bodyPr/>
          <a:lstStyle>
            <a:lvl1pPr marL="0" indent="0">
              <a:buNone/>
              <a:defRPr sz="1186"/>
            </a:lvl1pPr>
            <a:lvl2pPr marL="386862" indent="0">
              <a:buNone/>
              <a:defRPr sz="1016"/>
            </a:lvl2pPr>
            <a:lvl3pPr marL="773722" indent="0">
              <a:buNone/>
              <a:defRPr sz="847"/>
            </a:lvl3pPr>
            <a:lvl4pPr marL="1160584" indent="0">
              <a:buNone/>
              <a:defRPr sz="762"/>
            </a:lvl4pPr>
            <a:lvl5pPr marL="1547446" indent="0">
              <a:buNone/>
              <a:defRPr sz="762"/>
            </a:lvl5pPr>
            <a:lvl6pPr marL="1934305" indent="0">
              <a:buNone/>
              <a:defRPr sz="762"/>
            </a:lvl6pPr>
            <a:lvl7pPr marL="2321167" indent="0">
              <a:buNone/>
              <a:defRPr sz="762"/>
            </a:lvl7pPr>
            <a:lvl8pPr marL="2708029" indent="0">
              <a:buNone/>
              <a:defRPr sz="762"/>
            </a:lvl8pPr>
            <a:lvl9pPr marL="3094889" indent="0">
              <a:buNone/>
              <a:defRPr sz="76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35557" y="6627091"/>
            <a:ext cx="2965926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1032540">
              <a:defRPr/>
            </a:pPr>
            <a:endParaRPr lang="ru-RU" sz="2033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42968" y="6627091"/>
            <a:ext cx="4025186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1032540">
              <a:defRPr/>
            </a:pPr>
            <a:endParaRPr lang="ru-RU" sz="2033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78974-F02E-439E-80F3-43EB670DBF8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16671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91467" y="5005070"/>
            <a:ext cx="7626668" cy="590878"/>
          </a:xfrm>
        </p:spPr>
        <p:txBody>
          <a:bodyPr anchor="b"/>
          <a:lstStyle>
            <a:lvl1pPr algn="l">
              <a:defRPr sz="1694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491467" y="638874"/>
            <a:ext cx="7626668" cy="4290060"/>
          </a:xfrm>
        </p:spPr>
        <p:txBody>
          <a:bodyPr rtlCol="0">
            <a:normAutofit/>
          </a:bodyPr>
          <a:lstStyle>
            <a:lvl1pPr marL="0" indent="0">
              <a:buNone/>
              <a:defRPr sz="2710"/>
            </a:lvl1pPr>
            <a:lvl2pPr marL="386862" indent="0">
              <a:buNone/>
              <a:defRPr sz="2371"/>
            </a:lvl2pPr>
            <a:lvl3pPr marL="773722" indent="0">
              <a:buNone/>
              <a:defRPr sz="2033"/>
            </a:lvl3pPr>
            <a:lvl4pPr marL="1160584" indent="0">
              <a:buNone/>
              <a:defRPr sz="1694"/>
            </a:lvl4pPr>
            <a:lvl5pPr marL="1547446" indent="0">
              <a:buNone/>
              <a:defRPr sz="1694"/>
            </a:lvl5pPr>
            <a:lvl6pPr marL="1934305" indent="0">
              <a:buNone/>
              <a:defRPr sz="1694"/>
            </a:lvl6pPr>
            <a:lvl7pPr marL="2321167" indent="0">
              <a:buNone/>
              <a:defRPr sz="1694"/>
            </a:lvl7pPr>
            <a:lvl8pPr marL="2708029" indent="0">
              <a:buNone/>
              <a:defRPr sz="1694"/>
            </a:lvl8pPr>
            <a:lvl9pPr marL="3094889" indent="0">
              <a:buNone/>
              <a:defRPr sz="1694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491467" y="5595947"/>
            <a:ext cx="7626668" cy="839144"/>
          </a:xfrm>
        </p:spPr>
        <p:txBody>
          <a:bodyPr/>
          <a:lstStyle>
            <a:lvl1pPr marL="0" indent="0">
              <a:buNone/>
              <a:defRPr sz="1186"/>
            </a:lvl1pPr>
            <a:lvl2pPr marL="386862" indent="0">
              <a:buNone/>
              <a:defRPr sz="1016"/>
            </a:lvl2pPr>
            <a:lvl3pPr marL="773722" indent="0">
              <a:buNone/>
              <a:defRPr sz="847"/>
            </a:lvl3pPr>
            <a:lvl4pPr marL="1160584" indent="0">
              <a:buNone/>
              <a:defRPr sz="762"/>
            </a:lvl4pPr>
            <a:lvl5pPr marL="1547446" indent="0">
              <a:buNone/>
              <a:defRPr sz="762"/>
            </a:lvl5pPr>
            <a:lvl6pPr marL="1934305" indent="0">
              <a:buNone/>
              <a:defRPr sz="762"/>
            </a:lvl6pPr>
            <a:lvl7pPr marL="2321167" indent="0">
              <a:buNone/>
              <a:defRPr sz="762"/>
            </a:lvl7pPr>
            <a:lvl8pPr marL="2708029" indent="0">
              <a:buNone/>
              <a:defRPr sz="762"/>
            </a:lvl8pPr>
            <a:lvl9pPr marL="3094889" indent="0">
              <a:buNone/>
              <a:defRPr sz="76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35557" y="6627091"/>
            <a:ext cx="2965926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1032540">
              <a:defRPr/>
            </a:pPr>
            <a:endParaRPr lang="ru-RU" sz="2033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42968" y="6627091"/>
            <a:ext cx="4025186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1032540">
              <a:defRPr/>
            </a:pPr>
            <a:endParaRPr lang="ru-RU" sz="2033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A0A1B-D7B0-4C6E-90BC-42E0241C575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13171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35557" y="6627091"/>
            <a:ext cx="2965926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1032540">
              <a:defRPr/>
            </a:pPr>
            <a:endParaRPr lang="ru-RU" sz="2033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342968" y="6627091"/>
            <a:ext cx="4025186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1032540">
              <a:defRPr/>
            </a:pPr>
            <a:endParaRPr lang="ru-RU" sz="2033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DC856-7421-485F-B27B-F1912165AC0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13120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215556" y="286343"/>
            <a:ext cx="2860001" cy="610075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35556" y="286343"/>
            <a:ext cx="8368150" cy="610075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35557" y="6627091"/>
            <a:ext cx="2965926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1032540">
              <a:defRPr/>
            </a:pPr>
            <a:endParaRPr lang="ru-RU" sz="2033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342968" y="6627091"/>
            <a:ext cx="4025186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1032540">
              <a:defRPr/>
            </a:pPr>
            <a:endParaRPr lang="ru-RU" sz="2033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9668C-78C1-4B50-A238-56637A7CF59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39351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sz="quarter" idx="10" hasCustomPrompt="1"/>
          </p:nvPr>
        </p:nvSpPr>
        <p:spPr>
          <a:xfrm>
            <a:off x="639343" y="4125433"/>
            <a:ext cx="11415030" cy="1271129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 ЧЕМ ВЫ РАССКАЖЕТЕ СЕГОДНЯ? </a:t>
            </a:r>
          </a:p>
        </p:txBody>
      </p:sp>
      <p:pic>
        <p:nvPicPr>
          <p:cNvPr id="6" name="Picture 2" descr="Z:\Projects\Текущие\Проектная\FNS_2012\_БРЭНДБУК\out\PPT\3_1_present_16.9-01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1625"/>
            <a:ext cx="12711113" cy="7149259"/>
          </a:xfrm>
          <a:prstGeom prst="rect">
            <a:avLst/>
          </a:prstGeom>
          <a:noFill/>
        </p:spPr>
      </p:pic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1" y="873901"/>
            <a:ext cx="940093" cy="1800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 userDrawn="1"/>
        </p:nvSpPr>
        <p:spPr>
          <a:xfrm>
            <a:off x="3173711" y="2574050"/>
            <a:ext cx="5805720" cy="1201200"/>
          </a:xfrm>
          <a:prstGeom prst="rect">
            <a:avLst/>
          </a:prstGeom>
        </p:spPr>
        <p:txBody>
          <a:bodyPr vert="horz" wrap="square" lIns="117779" tIns="58889" rIns="117779" bIns="58889" rtlCol="0" anchor="ctr">
            <a:noAutofit/>
          </a:bodyPr>
          <a:lstStyle/>
          <a:p>
            <a:pPr algn="ctr" defTabSz="1177819">
              <a:spcBef>
                <a:spcPct val="0"/>
              </a:spcBef>
            </a:pPr>
            <a:r>
              <a:rPr lang="ru-RU" sz="2033" b="1" dirty="0">
                <a:solidFill>
                  <a:prstClr val="white"/>
                </a:solidFill>
              </a:rPr>
              <a:t>ФЕДЕРАЛЬНАЯ НАЛОГОВАЯ </a:t>
            </a:r>
            <a:br>
              <a:rPr lang="ru-RU" sz="2033" b="1" dirty="0">
                <a:solidFill>
                  <a:prstClr val="white"/>
                </a:solidFill>
              </a:rPr>
            </a:br>
            <a:r>
              <a:rPr lang="ru-RU" sz="2033" b="1" dirty="0">
                <a:solidFill>
                  <a:prstClr val="white"/>
                </a:solidFill>
              </a:rPr>
              <a:t>СЛУЖБА</a:t>
            </a:r>
          </a:p>
        </p:txBody>
      </p:sp>
    </p:spTree>
    <p:extLst>
      <p:ext uri="{BB962C8B-B14F-4D97-AF65-F5344CB8AC3E}">
        <p14:creationId xmlns:p14="http://schemas.microsoft.com/office/powerpoint/2010/main" val="108494138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8889" y="1170167"/>
            <a:ext cx="9533335" cy="2489294"/>
          </a:xfrm>
        </p:spPr>
        <p:txBody>
          <a:bodyPr anchor="b"/>
          <a:lstStyle>
            <a:lvl1pPr algn="ctr">
              <a:defRPr sz="6256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8889" y="3755458"/>
            <a:ext cx="9533335" cy="1726285"/>
          </a:xfrm>
        </p:spPr>
        <p:txBody>
          <a:bodyPr/>
          <a:lstStyle>
            <a:lvl1pPr marL="0" indent="0" algn="ctr">
              <a:buNone/>
              <a:defRPr sz="2502"/>
            </a:lvl1pPr>
            <a:lvl2pPr marL="476677" indent="0" algn="ctr">
              <a:buNone/>
              <a:defRPr sz="2085"/>
            </a:lvl2pPr>
            <a:lvl3pPr marL="953353" indent="0" algn="ctr">
              <a:buNone/>
              <a:defRPr sz="1877"/>
            </a:lvl3pPr>
            <a:lvl4pPr marL="1430030" indent="0" algn="ctr">
              <a:buNone/>
              <a:defRPr sz="1668"/>
            </a:lvl4pPr>
            <a:lvl5pPr marL="1906707" indent="0" algn="ctr">
              <a:buNone/>
              <a:defRPr sz="1668"/>
            </a:lvl5pPr>
            <a:lvl6pPr marL="2383384" indent="0" algn="ctr">
              <a:buNone/>
              <a:defRPr sz="1668"/>
            </a:lvl6pPr>
            <a:lvl7pPr marL="2860060" indent="0" algn="ctr">
              <a:buNone/>
              <a:defRPr sz="1668"/>
            </a:lvl7pPr>
            <a:lvl8pPr marL="3336737" indent="0" algn="ctr">
              <a:buNone/>
              <a:defRPr sz="1668"/>
            </a:lvl8pPr>
            <a:lvl9pPr marL="3813414" indent="0" algn="ctr">
              <a:buNone/>
              <a:defRPr sz="1668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FD380-C941-480E-9AB9-FE70DDF806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1707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5556" y="1600499"/>
            <a:ext cx="5616283" cy="667012"/>
          </a:xfrm>
        </p:spPr>
        <p:txBody>
          <a:bodyPr anchor="b"/>
          <a:lstStyle>
            <a:lvl1pPr marL="0" indent="0">
              <a:buNone/>
              <a:defRPr sz="2502" b="1"/>
            </a:lvl1pPr>
            <a:lvl2pPr marL="476245" indent="0">
              <a:buNone/>
              <a:defRPr sz="2085" b="1"/>
            </a:lvl2pPr>
            <a:lvl3pPr marL="952488" indent="0">
              <a:buNone/>
              <a:defRPr sz="1877" b="1"/>
            </a:lvl3pPr>
            <a:lvl4pPr marL="1428733" indent="0">
              <a:buNone/>
              <a:defRPr sz="1668" b="1"/>
            </a:lvl4pPr>
            <a:lvl5pPr marL="1904978" indent="0">
              <a:buNone/>
              <a:defRPr sz="1668" b="1"/>
            </a:lvl5pPr>
            <a:lvl6pPr marL="2381221" indent="0">
              <a:buNone/>
              <a:defRPr sz="1668" b="1"/>
            </a:lvl6pPr>
            <a:lvl7pPr marL="2857465" indent="0">
              <a:buNone/>
              <a:defRPr sz="1668" b="1"/>
            </a:lvl7pPr>
            <a:lvl8pPr marL="3333712" indent="0">
              <a:buNone/>
              <a:defRPr sz="1668" b="1"/>
            </a:lvl8pPr>
            <a:lvl9pPr marL="3809954" indent="0">
              <a:buNone/>
              <a:defRPr sz="1668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5556" y="2267508"/>
            <a:ext cx="5616283" cy="4119584"/>
          </a:xfrm>
        </p:spPr>
        <p:txBody>
          <a:bodyPr/>
          <a:lstStyle>
            <a:lvl1pPr>
              <a:defRPr sz="2502"/>
            </a:lvl1pPr>
            <a:lvl2pPr>
              <a:defRPr sz="2085"/>
            </a:lvl2pPr>
            <a:lvl3pPr>
              <a:defRPr sz="1877"/>
            </a:lvl3pPr>
            <a:lvl4pPr>
              <a:defRPr sz="1668"/>
            </a:lvl4pPr>
            <a:lvl5pPr>
              <a:defRPr sz="1668"/>
            </a:lvl5pPr>
            <a:lvl6pPr>
              <a:defRPr sz="1668"/>
            </a:lvl6pPr>
            <a:lvl7pPr>
              <a:defRPr sz="1668"/>
            </a:lvl7pPr>
            <a:lvl8pPr>
              <a:defRPr sz="1668"/>
            </a:lvl8pPr>
            <a:lvl9pPr>
              <a:defRPr sz="1668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457079" y="1600499"/>
            <a:ext cx="5618489" cy="667012"/>
          </a:xfrm>
        </p:spPr>
        <p:txBody>
          <a:bodyPr anchor="b"/>
          <a:lstStyle>
            <a:lvl1pPr marL="0" indent="0">
              <a:buNone/>
              <a:defRPr sz="2502" b="1"/>
            </a:lvl1pPr>
            <a:lvl2pPr marL="476245" indent="0">
              <a:buNone/>
              <a:defRPr sz="2085" b="1"/>
            </a:lvl2pPr>
            <a:lvl3pPr marL="952488" indent="0">
              <a:buNone/>
              <a:defRPr sz="1877" b="1"/>
            </a:lvl3pPr>
            <a:lvl4pPr marL="1428733" indent="0">
              <a:buNone/>
              <a:defRPr sz="1668" b="1"/>
            </a:lvl4pPr>
            <a:lvl5pPr marL="1904978" indent="0">
              <a:buNone/>
              <a:defRPr sz="1668" b="1"/>
            </a:lvl5pPr>
            <a:lvl6pPr marL="2381221" indent="0">
              <a:buNone/>
              <a:defRPr sz="1668" b="1"/>
            </a:lvl6pPr>
            <a:lvl7pPr marL="2857465" indent="0">
              <a:buNone/>
              <a:defRPr sz="1668" b="1"/>
            </a:lvl7pPr>
            <a:lvl8pPr marL="3333712" indent="0">
              <a:buNone/>
              <a:defRPr sz="1668" b="1"/>
            </a:lvl8pPr>
            <a:lvl9pPr marL="3809954" indent="0">
              <a:buNone/>
              <a:defRPr sz="1668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457079" y="2267508"/>
            <a:ext cx="5618489" cy="4119584"/>
          </a:xfrm>
        </p:spPr>
        <p:txBody>
          <a:bodyPr/>
          <a:lstStyle>
            <a:lvl1pPr>
              <a:defRPr sz="2502"/>
            </a:lvl1pPr>
            <a:lvl2pPr>
              <a:defRPr sz="2085"/>
            </a:lvl2pPr>
            <a:lvl3pPr>
              <a:defRPr sz="1877"/>
            </a:lvl3pPr>
            <a:lvl4pPr>
              <a:defRPr sz="1668"/>
            </a:lvl4pPr>
            <a:lvl5pPr>
              <a:defRPr sz="1668"/>
            </a:lvl5pPr>
            <a:lvl6pPr>
              <a:defRPr sz="1668"/>
            </a:lvl6pPr>
            <a:lvl7pPr>
              <a:defRPr sz="1668"/>
            </a:lvl7pPr>
            <a:lvl8pPr>
              <a:defRPr sz="1668"/>
            </a:lvl8pPr>
            <a:lvl9pPr>
              <a:defRPr sz="1668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635557" y="6627092"/>
            <a:ext cx="2965926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342968" y="6627092"/>
            <a:ext cx="4025186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3F9DB-885A-4D81-8D62-6BEB8B6A1F7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3671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FD380-C941-480E-9AB9-FE70DDF806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828088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269" y="1782561"/>
            <a:ext cx="10963335" cy="2974242"/>
          </a:xfrm>
        </p:spPr>
        <p:txBody>
          <a:bodyPr anchor="b"/>
          <a:lstStyle>
            <a:lvl1pPr>
              <a:defRPr sz="6256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7269" y="4784941"/>
            <a:ext cx="10963335" cy="1564084"/>
          </a:xfrm>
        </p:spPr>
        <p:txBody>
          <a:bodyPr/>
          <a:lstStyle>
            <a:lvl1pPr marL="0" indent="0">
              <a:buNone/>
              <a:defRPr sz="2502">
                <a:solidFill>
                  <a:schemeClr val="tx1">
                    <a:tint val="75000"/>
                  </a:schemeClr>
                </a:solidFill>
              </a:defRPr>
            </a:lvl1pPr>
            <a:lvl2pPr marL="476677" indent="0">
              <a:buNone/>
              <a:defRPr sz="2085">
                <a:solidFill>
                  <a:schemeClr val="tx1">
                    <a:tint val="75000"/>
                  </a:schemeClr>
                </a:solidFill>
              </a:defRPr>
            </a:lvl2pPr>
            <a:lvl3pPr marL="953353" indent="0">
              <a:buNone/>
              <a:defRPr sz="1877">
                <a:solidFill>
                  <a:schemeClr val="tx1">
                    <a:tint val="75000"/>
                  </a:schemeClr>
                </a:solidFill>
              </a:defRPr>
            </a:lvl3pPr>
            <a:lvl4pPr marL="1430030" indent="0">
              <a:buNone/>
              <a:defRPr sz="1668">
                <a:solidFill>
                  <a:schemeClr val="tx1">
                    <a:tint val="75000"/>
                  </a:schemeClr>
                </a:solidFill>
              </a:defRPr>
            </a:lvl4pPr>
            <a:lvl5pPr marL="1906707" indent="0">
              <a:buNone/>
              <a:defRPr sz="1668">
                <a:solidFill>
                  <a:schemeClr val="tx1">
                    <a:tint val="75000"/>
                  </a:schemeClr>
                </a:solidFill>
              </a:defRPr>
            </a:lvl5pPr>
            <a:lvl6pPr marL="2383384" indent="0">
              <a:buNone/>
              <a:defRPr sz="1668">
                <a:solidFill>
                  <a:schemeClr val="tx1">
                    <a:tint val="75000"/>
                  </a:schemeClr>
                </a:solidFill>
              </a:defRPr>
            </a:lvl6pPr>
            <a:lvl7pPr marL="2860060" indent="0">
              <a:buNone/>
              <a:defRPr sz="1668">
                <a:solidFill>
                  <a:schemeClr val="tx1">
                    <a:tint val="75000"/>
                  </a:schemeClr>
                </a:solidFill>
              </a:defRPr>
            </a:lvl7pPr>
            <a:lvl8pPr marL="3336737" indent="0">
              <a:buNone/>
              <a:defRPr sz="1668">
                <a:solidFill>
                  <a:schemeClr val="tx1">
                    <a:tint val="75000"/>
                  </a:schemeClr>
                </a:solidFill>
              </a:defRPr>
            </a:lvl8pPr>
            <a:lvl9pPr marL="3813414" indent="0">
              <a:buNone/>
              <a:defRPr sz="166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FD380-C941-480E-9AB9-FE70DDF806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966631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3889" y="1903383"/>
            <a:ext cx="5402223" cy="45366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5001" y="1903383"/>
            <a:ext cx="5402223" cy="45366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FD380-C941-480E-9AB9-FE70DDF806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512810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545" y="380677"/>
            <a:ext cx="10963335" cy="13820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5545" y="1752768"/>
            <a:ext cx="5377396" cy="859005"/>
          </a:xfrm>
        </p:spPr>
        <p:txBody>
          <a:bodyPr anchor="b"/>
          <a:lstStyle>
            <a:lvl1pPr marL="0" indent="0">
              <a:buNone/>
              <a:defRPr sz="2502" b="1"/>
            </a:lvl1pPr>
            <a:lvl2pPr marL="476677" indent="0">
              <a:buNone/>
              <a:defRPr sz="2085" b="1"/>
            </a:lvl2pPr>
            <a:lvl3pPr marL="953353" indent="0">
              <a:buNone/>
              <a:defRPr sz="1877" b="1"/>
            </a:lvl3pPr>
            <a:lvl4pPr marL="1430030" indent="0">
              <a:buNone/>
              <a:defRPr sz="1668" b="1"/>
            </a:lvl4pPr>
            <a:lvl5pPr marL="1906707" indent="0">
              <a:buNone/>
              <a:defRPr sz="1668" b="1"/>
            </a:lvl5pPr>
            <a:lvl6pPr marL="2383384" indent="0">
              <a:buNone/>
              <a:defRPr sz="1668" b="1"/>
            </a:lvl6pPr>
            <a:lvl7pPr marL="2860060" indent="0">
              <a:buNone/>
              <a:defRPr sz="1668" b="1"/>
            </a:lvl7pPr>
            <a:lvl8pPr marL="3336737" indent="0">
              <a:buNone/>
              <a:defRPr sz="1668" b="1"/>
            </a:lvl8pPr>
            <a:lvl9pPr marL="3813414" indent="0">
              <a:buNone/>
              <a:defRPr sz="1668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75545" y="2611773"/>
            <a:ext cx="5377396" cy="384152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5001" y="1752768"/>
            <a:ext cx="5403879" cy="859005"/>
          </a:xfrm>
        </p:spPr>
        <p:txBody>
          <a:bodyPr anchor="b"/>
          <a:lstStyle>
            <a:lvl1pPr marL="0" indent="0">
              <a:buNone/>
              <a:defRPr sz="2502" b="1"/>
            </a:lvl1pPr>
            <a:lvl2pPr marL="476677" indent="0">
              <a:buNone/>
              <a:defRPr sz="2085" b="1"/>
            </a:lvl2pPr>
            <a:lvl3pPr marL="953353" indent="0">
              <a:buNone/>
              <a:defRPr sz="1877" b="1"/>
            </a:lvl3pPr>
            <a:lvl4pPr marL="1430030" indent="0">
              <a:buNone/>
              <a:defRPr sz="1668" b="1"/>
            </a:lvl4pPr>
            <a:lvl5pPr marL="1906707" indent="0">
              <a:buNone/>
              <a:defRPr sz="1668" b="1"/>
            </a:lvl5pPr>
            <a:lvl6pPr marL="2383384" indent="0">
              <a:buNone/>
              <a:defRPr sz="1668" b="1"/>
            </a:lvl6pPr>
            <a:lvl7pPr marL="2860060" indent="0">
              <a:buNone/>
              <a:defRPr sz="1668" b="1"/>
            </a:lvl7pPr>
            <a:lvl8pPr marL="3336737" indent="0">
              <a:buNone/>
              <a:defRPr sz="1668" b="1"/>
            </a:lvl8pPr>
            <a:lvl9pPr marL="3813414" indent="0">
              <a:buNone/>
              <a:defRPr sz="1668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5001" y="2611773"/>
            <a:ext cx="5403879" cy="384152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FD380-C941-480E-9AB9-FE70DDF806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473132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FD380-C941-480E-9AB9-FE70DDF806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845662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FD380-C941-480E-9AB9-FE70DDF806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60042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545" y="476673"/>
            <a:ext cx="4099664" cy="1668357"/>
          </a:xfrm>
        </p:spPr>
        <p:txBody>
          <a:bodyPr anchor="b"/>
          <a:lstStyle>
            <a:lvl1pPr>
              <a:defRPr sz="3336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3879" y="1029483"/>
            <a:ext cx="6435001" cy="5081205"/>
          </a:xfrm>
        </p:spPr>
        <p:txBody>
          <a:bodyPr/>
          <a:lstStyle>
            <a:lvl1pPr>
              <a:defRPr sz="3336"/>
            </a:lvl1pPr>
            <a:lvl2pPr>
              <a:defRPr sz="2919"/>
            </a:lvl2pPr>
            <a:lvl3pPr>
              <a:defRPr sz="2502"/>
            </a:lvl3pPr>
            <a:lvl4pPr>
              <a:defRPr sz="2085"/>
            </a:lvl4pPr>
            <a:lvl5pPr>
              <a:defRPr sz="2085"/>
            </a:lvl5pPr>
            <a:lvl6pPr>
              <a:defRPr sz="2085"/>
            </a:lvl6pPr>
            <a:lvl7pPr>
              <a:defRPr sz="2085"/>
            </a:lvl7pPr>
            <a:lvl8pPr>
              <a:defRPr sz="2085"/>
            </a:lvl8pPr>
            <a:lvl9pPr>
              <a:defRPr sz="208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5545" y="2145030"/>
            <a:ext cx="4099664" cy="3973933"/>
          </a:xfrm>
        </p:spPr>
        <p:txBody>
          <a:bodyPr/>
          <a:lstStyle>
            <a:lvl1pPr marL="0" indent="0">
              <a:buNone/>
              <a:defRPr sz="1668"/>
            </a:lvl1pPr>
            <a:lvl2pPr marL="476677" indent="0">
              <a:buNone/>
              <a:defRPr sz="1460"/>
            </a:lvl2pPr>
            <a:lvl3pPr marL="953353" indent="0">
              <a:buNone/>
              <a:defRPr sz="1251"/>
            </a:lvl3pPr>
            <a:lvl4pPr marL="1430030" indent="0">
              <a:buNone/>
              <a:defRPr sz="1043"/>
            </a:lvl4pPr>
            <a:lvl5pPr marL="1906707" indent="0">
              <a:buNone/>
              <a:defRPr sz="1043"/>
            </a:lvl5pPr>
            <a:lvl6pPr marL="2383384" indent="0">
              <a:buNone/>
              <a:defRPr sz="1043"/>
            </a:lvl6pPr>
            <a:lvl7pPr marL="2860060" indent="0">
              <a:buNone/>
              <a:defRPr sz="1043"/>
            </a:lvl7pPr>
            <a:lvl8pPr marL="3336737" indent="0">
              <a:buNone/>
              <a:defRPr sz="1043"/>
            </a:lvl8pPr>
            <a:lvl9pPr marL="3813414" indent="0">
              <a:buNone/>
              <a:defRPr sz="104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FD380-C941-480E-9AB9-FE70DDF806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88158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545" y="476673"/>
            <a:ext cx="4099664" cy="1668357"/>
          </a:xfrm>
        </p:spPr>
        <p:txBody>
          <a:bodyPr anchor="b"/>
          <a:lstStyle>
            <a:lvl1pPr>
              <a:defRPr sz="3336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03879" y="1029483"/>
            <a:ext cx="6435001" cy="5081205"/>
          </a:xfrm>
        </p:spPr>
        <p:txBody>
          <a:bodyPr anchor="t"/>
          <a:lstStyle>
            <a:lvl1pPr marL="0" indent="0">
              <a:buNone/>
              <a:defRPr sz="3336"/>
            </a:lvl1pPr>
            <a:lvl2pPr marL="476677" indent="0">
              <a:buNone/>
              <a:defRPr sz="2919"/>
            </a:lvl2pPr>
            <a:lvl3pPr marL="953353" indent="0">
              <a:buNone/>
              <a:defRPr sz="2502"/>
            </a:lvl3pPr>
            <a:lvl4pPr marL="1430030" indent="0">
              <a:buNone/>
              <a:defRPr sz="2085"/>
            </a:lvl4pPr>
            <a:lvl5pPr marL="1906707" indent="0">
              <a:buNone/>
              <a:defRPr sz="2085"/>
            </a:lvl5pPr>
            <a:lvl6pPr marL="2383384" indent="0">
              <a:buNone/>
              <a:defRPr sz="2085"/>
            </a:lvl6pPr>
            <a:lvl7pPr marL="2860060" indent="0">
              <a:buNone/>
              <a:defRPr sz="2085"/>
            </a:lvl7pPr>
            <a:lvl8pPr marL="3336737" indent="0">
              <a:buNone/>
              <a:defRPr sz="2085"/>
            </a:lvl8pPr>
            <a:lvl9pPr marL="3813414" indent="0">
              <a:buNone/>
              <a:defRPr sz="2085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5545" y="2145030"/>
            <a:ext cx="4099664" cy="3973933"/>
          </a:xfrm>
        </p:spPr>
        <p:txBody>
          <a:bodyPr/>
          <a:lstStyle>
            <a:lvl1pPr marL="0" indent="0">
              <a:buNone/>
              <a:defRPr sz="1668"/>
            </a:lvl1pPr>
            <a:lvl2pPr marL="476677" indent="0">
              <a:buNone/>
              <a:defRPr sz="1460"/>
            </a:lvl2pPr>
            <a:lvl3pPr marL="953353" indent="0">
              <a:buNone/>
              <a:defRPr sz="1251"/>
            </a:lvl3pPr>
            <a:lvl4pPr marL="1430030" indent="0">
              <a:buNone/>
              <a:defRPr sz="1043"/>
            </a:lvl4pPr>
            <a:lvl5pPr marL="1906707" indent="0">
              <a:buNone/>
              <a:defRPr sz="1043"/>
            </a:lvl5pPr>
            <a:lvl6pPr marL="2383384" indent="0">
              <a:buNone/>
              <a:defRPr sz="1043"/>
            </a:lvl6pPr>
            <a:lvl7pPr marL="2860060" indent="0">
              <a:buNone/>
              <a:defRPr sz="1043"/>
            </a:lvl7pPr>
            <a:lvl8pPr marL="3336737" indent="0">
              <a:buNone/>
              <a:defRPr sz="1043"/>
            </a:lvl8pPr>
            <a:lvl9pPr marL="3813414" indent="0">
              <a:buNone/>
              <a:defRPr sz="104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FD380-C941-480E-9AB9-FE70DDF806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934245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FD380-C941-480E-9AB9-FE70DDF806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897916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96390" y="380677"/>
            <a:ext cx="2740834" cy="605937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73889" y="380677"/>
            <a:ext cx="8063612" cy="605937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FD380-C941-480E-9AB9-FE70DDF806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9164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35557" y="6627092"/>
            <a:ext cx="2965926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342968" y="6627092"/>
            <a:ext cx="4025186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F9FE5-6402-411A-AFD6-F5FDF53EA1D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17562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723376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8" y="1502"/>
            <a:ext cx="12709226" cy="7148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9"/>
          <p:cNvSpPr txBox="1">
            <a:spLocks noChangeArrowheads="1"/>
          </p:cNvSpPr>
          <p:nvPr userDrawn="1"/>
        </p:nvSpPr>
        <p:spPr bwMode="auto">
          <a:xfrm>
            <a:off x="8238824" y="5345687"/>
            <a:ext cx="1283188" cy="393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105" tIns="43053" rIns="86105" bIns="43053"/>
          <a:lstStyle>
            <a:lvl1pPr defTabSz="10414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defTabSz="10414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defTabSz="10414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defTabSz="10414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defTabSz="10414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08250" indent="-22225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65450" indent="-22225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2650" indent="-22225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79850" indent="-222250" defTabSz="10414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ru-RU" altLang="ru-RU" sz="1986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3584" y="1675339"/>
            <a:ext cx="10176521" cy="5034943"/>
          </a:xfrm>
        </p:spPr>
        <p:txBody>
          <a:bodyPr/>
          <a:lstStyle>
            <a:lvl1pPr marL="342306" indent="0">
              <a:buFontTx/>
              <a:buNone/>
              <a:defRPr b="1">
                <a:latin typeface="+mj-lt"/>
              </a:defRPr>
            </a:lvl1pPr>
            <a:lvl2pPr marL="339316" indent="3002">
              <a:defRPr>
                <a:latin typeface="+mj-lt"/>
              </a:defRPr>
            </a:lvl2pPr>
            <a:lvl3pPr marL="591939" indent="-245146">
              <a:tabLst/>
              <a:defRPr>
                <a:latin typeface="+mj-lt"/>
              </a:defRPr>
            </a:lvl3pPr>
            <a:lvl4pPr marL="0" indent="339316">
              <a:lnSpc>
                <a:spcPts val="1702"/>
              </a:lnSpc>
              <a:spcBef>
                <a:spcPts val="378"/>
              </a:spcBef>
              <a:defRPr>
                <a:latin typeface="+mj-lt"/>
              </a:defRPr>
            </a:lvl4pPr>
            <a:lvl5pPr>
              <a:lnSpc>
                <a:spcPts val="1702"/>
              </a:lnSpc>
              <a:spcBef>
                <a:spcPts val="378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1143548" y="522437"/>
            <a:ext cx="10199461" cy="1152902"/>
          </a:xfrm>
        </p:spPr>
        <p:txBody>
          <a:bodyPr/>
          <a:lstStyle>
            <a:lvl1pPr marL="0" marR="0" indent="0" defTabSz="98214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106"/>
            </a:lvl1pPr>
          </a:lstStyle>
          <a:p>
            <a:pPr lvl="0"/>
            <a:r>
              <a:rPr lang="en-US" noProof="0" dirty="0"/>
              <a:t>Образец заголовка</a:t>
            </a:r>
            <a:endParaRPr lang="ru-RU" noProof="0" dirty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50882-61F9-42BD-B096-ACA4CE250D1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16782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635557" y="6627092"/>
            <a:ext cx="2965926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342968" y="6627092"/>
            <a:ext cx="4025186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2D679-B1CE-4B80-B6F9-CAA5757C648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273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5566" y="284680"/>
            <a:ext cx="4181869" cy="1211546"/>
          </a:xfrm>
        </p:spPr>
        <p:txBody>
          <a:bodyPr anchor="b"/>
          <a:lstStyle>
            <a:lvl1pPr algn="l">
              <a:defRPr sz="2085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69692" y="284684"/>
            <a:ext cx="7105866" cy="6102412"/>
          </a:xfrm>
        </p:spPr>
        <p:txBody>
          <a:bodyPr/>
          <a:lstStyle>
            <a:lvl1pPr>
              <a:defRPr sz="3336"/>
            </a:lvl1pPr>
            <a:lvl2pPr>
              <a:defRPr sz="2919"/>
            </a:lvl2pPr>
            <a:lvl3pPr>
              <a:defRPr sz="2502"/>
            </a:lvl3pPr>
            <a:lvl4pPr>
              <a:defRPr sz="2085"/>
            </a:lvl4pPr>
            <a:lvl5pPr>
              <a:defRPr sz="2085"/>
            </a:lvl5pPr>
            <a:lvl6pPr>
              <a:defRPr sz="2085"/>
            </a:lvl6pPr>
            <a:lvl7pPr>
              <a:defRPr sz="2085"/>
            </a:lvl7pPr>
            <a:lvl8pPr>
              <a:defRPr sz="2085"/>
            </a:lvl8pPr>
            <a:lvl9pPr>
              <a:defRPr sz="208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5566" y="1496228"/>
            <a:ext cx="4181869" cy="4890868"/>
          </a:xfrm>
        </p:spPr>
        <p:txBody>
          <a:bodyPr/>
          <a:lstStyle>
            <a:lvl1pPr marL="0" indent="0">
              <a:buNone/>
              <a:defRPr sz="1460"/>
            </a:lvl1pPr>
            <a:lvl2pPr marL="476245" indent="0">
              <a:buNone/>
              <a:defRPr sz="1251"/>
            </a:lvl2pPr>
            <a:lvl3pPr marL="952488" indent="0">
              <a:buNone/>
              <a:defRPr sz="1043"/>
            </a:lvl3pPr>
            <a:lvl4pPr marL="1428733" indent="0">
              <a:buNone/>
              <a:defRPr sz="938"/>
            </a:lvl4pPr>
            <a:lvl5pPr marL="1904978" indent="0">
              <a:buNone/>
              <a:defRPr sz="938"/>
            </a:lvl5pPr>
            <a:lvl6pPr marL="2381221" indent="0">
              <a:buNone/>
              <a:defRPr sz="938"/>
            </a:lvl6pPr>
            <a:lvl7pPr marL="2857465" indent="0">
              <a:buNone/>
              <a:defRPr sz="938"/>
            </a:lvl7pPr>
            <a:lvl8pPr marL="3333712" indent="0">
              <a:buNone/>
              <a:defRPr sz="938"/>
            </a:lvl8pPr>
            <a:lvl9pPr marL="3809954" indent="0">
              <a:buNone/>
              <a:defRPr sz="938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35557" y="6627092"/>
            <a:ext cx="2965926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42968" y="6627092"/>
            <a:ext cx="4025186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78974-F02E-439E-80F3-43EB670DBF8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047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91467" y="5005072"/>
            <a:ext cx="7626668" cy="590878"/>
          </a:xfrm>
        </p:spPr>
        <p:txBody>
          <a:bodyPr anchor="b"/>
          <a:lstStyle>
            <a:lvl1pPr algn="l">
              <a:defRPr sz="2085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491467" y="638875"/>
            <a:ext cx="7626668" cy="4290060"/>
          </a:xfrm>
        </p:spPr>
        <p:txBody>
          <a:bodyPr rtlCol="0">
            <a:normAutofit/>
          </a:bodyPr>
          <a:lstStyle>
            <a:lvl1pPr marL="0" indent="0">
              <a:buNone/>
              <a:defRPr sz="3336"/>
            </a:lvl1pPr>
            <a:lvl2pPr marL="476245" indent="0">
              <a:buNone/>
              <a:defRPr sz="2919"/>
            </a:lvl2pPr>
            <a:lvl3pPr marL="952488" indent="0">
              <a:buNone/>
              <a:defRPr sz="2502"/>
            </a:lvl3pPr>
            <a:lvl4pPr marL="1428733" indent="0">
              <a:buNone/>
              <a:defRPr sz="2085"/>
            </a:lvl4pPr>
            <a:lvl5pPr marL="1904978" indent="0">
              <a:buNone/>
              <a:defRPr sz="2085"/>
            </a:lvl5pPr>
            <a:lvl6pPr marL="2381221" indent="0">
              <a:buNone/>
              <a:defRPr sz="2085"/>
            </a:lvl6pPr>
            <a:lvl7pPr marL="2857465" indent="0">
              <a:buNone/>
              <a:defRPr sz="2085"/>
            </a:lvl7pPr>
            <a:lvl8pPr marL="3333712" indent="0">
              <a:buNone/>
              <a:defRPr sz="2085"/>
            </a:lvl8pPr>
            <a:lvl9pPr marL="3809954" indent="0">
              <a:buNone/>
              <a:defRPr sz="2085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491467" y="5595949"/>
            <a:ext cx="7626668" cy="839144"/>
          </a:xfrm>
        </p:spPr>
        <p:txBody>
          <a:bodyPr/>
          <a:lstStyle>
            <a:lvl1pPr marL="0" indent="0">
              <a:buNone/>
              <a:defRPr sz="1460"/>
            </a:lvl1pPr>
            <a:lvl2pPr marL="476245" indent="0">
              <a:buNone/>
              <a:defRPr sz="1251"/>
            </a:lvl2pPr>
            <a:lvl3pPr marL="952488" indent="0">
              <a:buNone/>
              <a:defRPr sz="1043"/>
            </a:lvl3pPr>
            <a:lvl4pPr marL="1428733" indent="0">
              <a:buNone/>
              <a:defRPr sz="938"/>
            </a:lvl4pPr>
            <a:lvl5pPr marL="1904978" indent="0">
              <a:buNone/>
              <a:defRPr sz="938"/>
            </a:lvl5pPr>
            <a:lvl6pPr marL="2381221" indent="0">
              <a:buNone/>
              <a:defRPr sz="938"/>
            </a:lvl6pPr>
            <a:lvl7pPr marL="2857465" indent="0">
              <a:buNone/>
              <a:defRPr sz="938"/>
            </a:lvl7pPr>
            <a:lvl8pPr marL="3333712" indent="0">
              <a:buNone/>
              <a:defRPr sz="938"/>
            </a:lvl8pPr>
            <a:lvl9pPr marL="3809954" indent="0">
              <a:buNone/>
              <a:defRPr sz="938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35557" y="6627092"/>
            <a:ext cx="2965926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42968" y="6627092"/>
            <a:ext cx="4025186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A0A1B-D7B0-4C6E-90BC-42E0241C575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413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image" Target="../media/image2.gif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6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slideLayout" Target="../slideLayouts/slideLayout61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Заголовок 1"/>
          <p:cNvSpPr>
            <a:spLocks noGrp="1"/>
          </p:cNvSpPr>
          <p:nvPr>
            <p:ph type="title"/>
          </p:nvPr>
        </p:nvSpPr>
        <p:spPr bwMode="auto">
          <a:xfrm>
            <a:off x="796655" y="115866"/>
            <a:ext cx="11278905" cy="951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680" rIns="0" bIns="456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62467" name="Текст 2"/>
          <p:cNvSpPr>
            <a:spLocks noGrp="1"/>
          </p:cNvSpPr>
          <p:nvPr>
            <p:ph type="body" idx="1"/>
          </p:nvPr>
        </p:nvSpPr>
        <p:spPr bwMode="auto">
          <a:xfrm>
            <a:off x="635556" y="1421750"/>
            <a:ext cx="11440002" cy="4718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0" tIns="45680" rIns="91360" bIns="456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109631" y="6627092"/>
            <a:ext cx="2965926" cy="380677"/>
          </a:xfrm>
          <a:prstGeom prst="rect">
            <a:avLst/>
          </a:prstGeom>
        </p:spPr>
        <p:txBody>
          <a:bodyPr vert="horz" lIns="91360" tIns="45680" rIns="91360" bIns="4568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51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00C75FB-29DB-479D-90FD-07DD74D6740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2469" name="Рисунок 6"/>
          <p:cNvPicPr>
            <a:picLocks noChangeAspect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08993" y="115861"/>
            <a:ext cx="1463103" cy="1097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796663" y="1155278"/>
            <a:ext cx="10312331" cy="57930"/>
          </a:xfrm>
          <a:prstGeom prst="rect">
            <a:avLst/>
          </a:prstGeom>
          <a:solidFill>
            <a:srgbClr val="268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251" tIns="47626" rIns="95251" bIns="47626" anchor="ctr"/>
          <a:lstStyle/>
          <a:p>
            <a:pPr algn="ctr">
              <a:defRPr/>
            </a:pPr>
            <a:endParaRPr lang="ru-RU" sz="1877">
              <a:solidFill>
                <a:prstClr val="white"/>
              </a:solidFill>
            </a:endParaRPr>
          </a:p>
        </p:txBody>
      </p:sp>
      <p:pic>
        <p:nvPicPr>
          <p:cNvPr id="62471" name="Объект 3"/>
          <p:cNvPicPr>
            <a:picLocks noChangeAspect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974666"/>
            <a:ext cx="12711113" cy="175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63630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336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36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36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36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36" b="1">
          <a:solidFill>
            <a:schemeClr val="tx1"/>
          </a:solidFill>
          <a:latin typeface="Arial" charset="0"/>
          <a:cs typeface="Arial" charset="0"/>
        </a:defRPr>
      </a:lvl5pPr>
      <a:lvl6pPr marL="476245" algn="l" rtl="0" fontAlgn="base">
        <a:spcBef>
          <a:spcPct val="0"/>
        </a:spcBef>
        <a:spcAft>
          <a:spcPct val="0"/>
        </a:spcAft>
        <a:defRPr sz="3336" b="1">
          <a:solidFill>
            <a:schemeClr val="tx1"/>
          </a:solidFill>
          <a:latin typeface="Arial" charset="0"/>
          <a:cs typeface="Arial" charset="0"/>
        </a:defRPr>
      </a:lvl6pPr>
      <a:lvl7pPr marL="952488" algn="l" rtl="0" fontAlgn="base">
        <a:spcBef>
          <a:spcPct val="0"/>
        </a:spcBef>
        <a:spcAft>
          <a:spcPct val="0"/>
        </a:spcAft>
        <a:defRPr sz="3336" b="1">
          <a:solidFill>
            <a:schemeClr val="tx1"/>
          </a:solidFill>
          <a:latin typeface="Arial" charset="0"/>
          <a:cs typeface="Arial" charset="0"/>
        </a:defRPr>
      </a:lvl7pPr>
      <a:lvl8pPr marL="1428733" algn="l" rtl="0" fontAlgn="base">
        <a:spcBef>
          <a:spcPct val="0"/>
        </a:spcBef>
        <a:spcAft>
          <a:spcPct val="0"/>
        </a:spcAft>
        <a:defRPr sz="3336" b="1">
          <a:solidFill>
            <a:schemeClr val="tx1"/>
          </a:solidFill>
          <a:latin typeface="Arial" charset="0"/>
          <a:cs typeface="Arial" charset="0"/>
        </a:defRPr>
      </a:lvl8pPr>
      <a:lvl9pPr marL="1904978" algn="l" rtl="0" fontAlgn="base">
        <a:spcBef>
          <a:spcPct val="0"/>
        </a:spcBef>
        <a:spcAft>
          <a:spcPct val="0"/>
        </a:spcAft>
        <a:defRPr sz="3336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57183" indent="-35718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336" kern="1200">
          <a:solidFill>
            <a:schemeClr val="tx1"/>
          </a:solidFill>
          <a:latin typeface="+mn-lt"/>
          <a:ea typeface="+mn-ea"/>
          <a:cs typeface="+mn-cs"/>
        </a:defRPr>
      </a:lvl1pPr>
      <a:lvl2pPr marL="773897" indent="-29765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919" kern="1200">
          <a:solidFill>
            <a:schemeClr val="tx1"/>
          </a:solidFill>
          <a:latin typeface="+mn-lt"/>
          <a:ea typeface="+mn-ea"/>
          <a:cs typeface="+mn-cs"/>
        </a:defRPr>
      </a:lvl2pPr>
      <a:lvl3pPr marL="1190611" indent="-23812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502" kern="1200">
          <a:solidFill>
            <a:schemeClr val="tx1"/>
          </a:solidFill>
          <a:latin typeface="+mn-lt"/>
          <a:ea typeface="+mn-ea"/>
          <a:cs typeface="+mn-cs"/>
        </a:defRPr>
      </a:lvl3pPr>
      <a:lvl4pPr marL="1666856" indent="-23812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85" kern="1200">
          <a:solidFill>
            <a:schemeClr val="tx1"/>
          </a:solidFill>
          <a:latin typeface="+mn-lt"/>
          <a:ea typeface="+mn-ea"/>
          <a:cs typeface="+mn-cs"/>
        </a:defRPr>
      </a:lvl4pPr>
      <a:lvl5pPr marL="2143100" indent="-23812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85" kern="1200">
          <a:solidFill>
            <a:schemeClr val="tx1"/>
          </a:solidFill>
          <a:latin typeface="+mn-lt"/>
          <a:ea typeface="+mn-ea"/>
          <a:cs typeface="+mn-cs"/>
        </a:defRPr>
      </a:lvl5pPr>
      <a:lvl6pPr marL="2619345" indent="-238123" algn="l" defTabSz="952488" rtl="0" eaLnBrk="1" latinLnBrk="0" hangingPunct="1">
        <a:spcBef>
          <a:spcPct val="20000"/>
        </a:spcBef>
        <a:buFont typeface="Arial" pitchFamily="34" charset="0"/>
        <a:buChar char="•"/>
        <a:defRPr sz="2085" kern="1200">
          <a:solidFill>
            <a:schemeClr val="tx1"/>
          </a:solidFill>
          <a:latin typeface="+mn-lt"/>
          <a:ea typeface="+mn-ea"/>
          <a:cs typeface="+mn-cs"/>
        </a:defRPr>
      </a:lvl6pPr>
      <a:lvl7pPr marL="3095588" indent="-238123" algn="l" defTabSz="952488" rtl="0" eaLnBrk="1" latinLnBrk="0" hangingPunct="1">
        <a:spcBef>
          <a:spcPct val="20000"/>
        </a:spcBef>
        <a:buFont typeface="Arial" pitchFamily="34" charset="0"/>
        <a:buChar char="•"/>
        <a:defRPr sz="2085" kern="1200">
          <a:solidFill>
            <a:schemeClr val="tx1"/>
          </a:solidFill>
          <a:latin typeface="+mn-lt"/>
          <a:ea typeface="+mn-ea"/>
          <a:cs typeface="+mn-cs"/>
        </a:defRPr>
      </a:lvl7pPr>
      <a:lvl8pPr marL="3571833" indent="-238123" algn="l" defTabSz="952488" rtl="0" eaLnBrk="1" latinLnBrk="0" hangingPunct="1">
        <a:spcBef>
          <a:spcPct val="20000"/>
        </a:spcBef>
        <a:buFont typeface="Arial" pitchFamily="34" charset="0"/>
        <a:buChar char="•"/>
        <a:defRPr sz="2085" kern="1200">
          <a:solidFill>
            <a:schemeClr val="tx1"/>
          </a:solidFill>
          <a:latin typeface="+mn-lt"/>
          <a:ea typeface="+mn-ea"/>
          <a:cs typeface="+mn-cs"/>
        </a:defRPr>
      </a:lvl8pPr>
      <a:lvl9pPr marL="4048078" indent="-238123" algn="l" defTabSz="952488" rtl="0" eaLnBrk="1" latinLnBrk="0" hangingPunct="1">
        <a:spcBef>
          <a:spcPct val="20000"/>
        </a:spcBef>
        <a:buFont typeface="Arial" pitchFamily="34" charset="0"/>
        <a:buChar char="•"/>
        <a:defRPr sz="20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52488" rtl="0" eaLnBrk="1" latinLnBrk="0" hangingPunct="1">
        <a:defRPr sz="1877" kern="1200">
          <a:solidFill>
            <a:schemeClr val="tx1"/>
          </a:solidFill>
          <a:latin typeface="+mn-lt"/>
          <a:ea typeface="+mn-ea"/>
          <a:cs typeface="+mn-cs"/>
        </a:defRPr>
      </a:lvl1pPr>
      <a:lvl2pPr marL="476245" algn="l" defTabSz="952488" rtl="0" eaLnBrk="1" latinLnBrk="0" hangingPunct="1">
        <a:defRPr sz="1877" kern="1200">
          <a:solidFill>
            <a:schemeClr val="tx1"/>
          </a:solidFill>
          <a:latin typeface="+mn-lt"/>
          <a:ea typeface="+mn-ea"/>
          <a:cs typeface="+mn-cs"/>
        </a:defRPr>
      </a:lvl2pPr>
      <a:lvl3pPr marL="952488" algn="l" defTabSz="952488" rtl="0" eaLnBrk="1" latinLnBrk="0" hangingPunct="1">
        <a:defRPr sz="1877" kern="1200">
          <a:solidFill>
            <a:schemeClr val="tx1"/>
          </a:solidFill>
          <a:latin typeface="+mn-lt"/>
          <a:ea typeface="+mn-ea"/>
          <a:cs typeface="+mn-cs"/>
        </a:defRPr>
      </a:lvl3pPr>
      <a:lvl4pPr marL="1428733" algn="l" defTabSz="952488" rtl="0" eaLnBrk="1" latinLnBrk="0" hangingPunct="1">
        <a:defRPr sz="1877" kern="1200">
          <a:solidFill>
            <a:schemeClr val="tx1"/>
          </a:solidFill>
          <a:latin typeface="+mn-lt"/>
          <a:ea typeface="+mn-ea"/>
          <a:cs typeface="+mn-cs"/>
        </a:defRPr>
      </a:lvl4pPr>
      <a:lvl5pPr marL="1904978" algn="l" defTabSz="952488" rtl="0" eaLnBrk="1" latinLnBrk="0" hangingPunct="1">
        <a:defRPr sz="1877" kern="1200">
          <a:solidFill>
            <a:schemeClr val="tx1"/>
          </a:solidFill>
          <a:latin typeface="+mn-lt"/>
          <a:ea typeface="+mn-ea"/>
          <a:cs typeface="+mn-cs"/>
        </a:defRPr>
      </a:lvl5pPr>
      <a:lvl6pPr marL="2381221" algn="l" defTabSz="952488" rtl="0" eaLnBrk="1" latinLnBrk="0" hangingPunct="1">
        <a:defRPr sz="1877" kern="1200">
          <a:solidFill>
            <a:schemeClr val="tx1"/>
          </a:solidFill>
          <a:latin typeface="+mn-lt"/>
          <a:ea typeface="+mn-ea"/>
          <a:cs typeface="+mn-cs"/>
        </a:defRPr>
      </a:lvl6pPr>
      <a:lvl7pPr marL="2857465" algn="l" defTabSz="952488" rtl="0" eaLnBrk="1" latinLnBrk="0" hangingPunct="1">
        <a:defRPr sz="1877" kern="1200">
          <a:solidFill>
            <a:schemeClr val="tx1"/>
          </a:solidFill>
          <a:latin typeface="+mn-lt"/>
          <a:ea typeface="+mn-ea"/>
          <a:cs typeface="+mn-cs"/>
        </a:defRPr>
      </a:lvl7pPr>
      <a:lvl8pPr marL="3333712" algn="l" defTabSz="952488" rtl="0" eaLnBrk="1" latinLnBrk="0" hangingPunct="1">
        <a:defRPr sz="1877" kern="1200">
          <a:solidFill>
            <a:schemeClr val="tx1"/>
          </a:solidFill>
          <a:latin typeface="+mn-lt"/>
          <a:ea typeface="+mn-ea"/>
          <a:cs typeface="+mn-cs"/>
        </a:defRPr>
      </a:lvl8pPr>
      <a:lvl9pPr marL="3809954" algn="l" defTabSz="952488" rtl="0" eaLnBrk="1" latinLnBrk="0" hangingPunct="1">
        <a:defRPr sz="187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 bwMode="auto">
          <a:xfrm>
            <a:off x="796101" y="115859"/>
            <a:ext cx="11279457" cy="951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680" rIns="0" bIns="456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4099" name="Текст 2"/>
          <p:cNvSpPr>
            <a:spLocks noGrp="1"/>
          </p:cNvSpPr>
          <p:nvPr>
            <p:ph type="body" idx="1"/>
          </p:nvPr>
        </p:nvSpPr>
        <p:spPr bwMode="auto">
          <a:xfrm>
            <a:off x="635556" y="1421745"/>
            <a:ext cx="11440002" cy="4718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60" tIns="45680" rIns="91360" bIns="456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109631" y="6627085"/>
            <a:ext cx="2965926" cy="380677"/>
          </a:xfrm>
          <a:prstGeom prst="rect">
            <a:avLst/>
          </a:prstGeom>
        </p:spPr>
        <p:txBody>
          <a:bodyPr vert="horz" wrap="square" lIns="91360" tIns="45680" rIns="91360" bIns="4568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16">
                <a:solidFill>
                  <a:srgbClr val="898989"/>
                </a:solidFill>
              </a:defRPr>
            </a:lvl1pPr>
          </a:lstStyle>
          <a:p>
            <a:pPr defTabSz="774405" fontAlgn="base">
              <a:spcBef>
                <a:spcPct val="0"/>
              </a:spcBef>
              <a:spcAft>
                <a:spcPct val="0"/>
              </a:spcAft>
              <a:defRPr/>
            </a:pPr>
            <a:fld id="{00905F5D-8C4F-4F67-8F20-5E724ADABA88}" type="slidenum">
              <a:rPr lang="ru-RU" altLang="ru-RU" smtClean="0"/>
              <a:pPr defTabSz="774405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/>
          </a:p>
        </p:txBody>
      </p:sp>
      <p:pic>
        <p:nvPicPr>
          <p:cNvPr id="4101" name="Рисунок 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8983" y="115859"/>
            <a:ext cx="1463102" cy="1097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796100" y="1155271"/>
            <a:ext cx="10312883" cy="57930"/>
          </a:xfrm>
          <a:prstGeom prst="rect">
            <a:avLst/>
          </a:prstGeom>
          <a:solidFill>
            <a:srgbClr val="268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371" tIns="38685" rIns="77371" bIns="38685" anchor="ctr"/>
          <a:lstStyle/>
          <a:p>
            <a:pPr algn="ctr" defTabSz="774405">
              <a:defRPr/>
            </a:pPr>
            <a:endParaRPr lang="ru-RU" sz="1524">
              <a:solidFill>
                <a:prstClr val="white"/>
              </a:solidFill>
            </a:endParaRPr>
          </a:p>
        </p:txBody>
      </p:sp>
      <p:pic>
        <p:nvPicPr>
          <p:cNvPr id="4103" name="Объект 3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74658"/>
            <a:ext cx="12711113" cy="175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572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71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71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71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71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710" b="1">
          <a:solidFill>
            <a:schemeClr val="tx1"/>
          </a:solidFill>
          <a:latin typeface="Arial" charset="0"/>
          <a:cs typeface="Arial" charset="0"/>
        </a:defRPr>
      </a:lvl5pPr>
      <a:lvl6pPr marL="386843" algn="l" rtl="0" fontAlgn="base">
        <a:spcBef>
          <a:spcPct val="0"/>
        </a:spcBef>
        <a:spcAft>
          <a:spcPct val="0"/>
        </a:spcAft>
        <a:defRPr sz="2710" b="1">
          <a:solidFill>
            <a:schemeClr val="tx1"/>
          </a:solidFill>
          <a:latin typeface="Arial" charset="0"/>
          <a:cs typeface="Arial" charset="0"/>
        </a:defRPr>
      </a:lvl6pPr>
      <a:lvl7pPr marL="773684" algn="l" rtl="0" fontAlgn="base">
        <a:spcBef>
          <a:spcPct val="0"/>
        </a:spcBef>
        <a:spcAft>
          <a:spcPct val="0"/>
        </a:spcAft>
        <a:defRPr sz="2710" b="1">
          <a:solidFill>
            <a:schemeClr val="tx1"/>
          </a:solidFill>
          <a:latin typeface="Arial" charset="0"/>
          <a:cs typeface="Arial" charset="0"/>
        </a:defRPr>
      </a:lvl7pPr>
      <a:lvl8pPr marL="1160526" algn="l" rtl="0" fontAlgn="base">
        <a:spcBef>
          <a:spcPct val="0"/>
        </a:spcBef>
        <a:spcAft>
          <a:spcPct val="0"/>
        </a:spcAft>
        <a:defRPr sz="2710" b="1">
          <a:solidFill>
            <a:schemeClr val="tx1"/>
          </a:solidFill>
          <a:latin typeface="Arial" charset="0"/>
          <a:cs typeface="Arial" charset="0"/>
        </a:defRPr>
      </a:lvl8pPr>
      <a:lvl9pPr marL="1547368" algn="l" rtl="0" fontAlgn="base">
        <a:spcBef>
          <a:spcPct val="0"/>
        </a:spcBef>
        <a:spcAft>
          <a:spcPct val="0"/>
        </a:spcAft>
        <a:defRPr sz="271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289058" indent="-28905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10" kern="1200">
          <a:solidFill>
            <a:schemeClr val="tx1"/>
          </a:solidFill>
          <a:latin typeface="+mn-lt"/>
          <a:ea typeface="+mn-ea"/>
          <a:cs typeface="+mn-cs"/>
        </a:defRPr>
      </a:lvl1pPr>
      <a:lvl2pPr marL="627860" indent="-24065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371" kern="1200">
          <a:solidFill>
            <a:schemeClr val="tx1"/>
          </a:solidFill>
          <a:latin typeface="+mn-lt"/>
          <a:ea typeface="+mn-ea"/>
          <a:cs typeface="+mn-cs"/>
        </a:defRPr>
      </a:lvl2pPr>
      <a:lvl3pPr marL="966663" indent="-19225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33" kern="1200">
          <a:solidFill>
            <a:schemeClr val="tx1"/>
          </a:solidFill>
          <a:latin typeface="+mn-lt"/>
          <a:ea typeface="+mn-ea"/>
          <a:cs typeface="+mn-cs"/>
        </a:defRPr>
      </a:lvl3pPr>
      <a:lvl4pPr marL="1353865" indent="-19225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94" kern="1200">
          <a:solidFill>
            <a:schemeClr val="tx1"/>
          </a:solidFill>
          <a:latin typeface="+mn-lt"/>
          <a:ea typeface="+mn-ea"/>
          <a:cs typeface="+mn-cs"/>
        </a:defRPr>
      </a:lvl4pPr>
      <a:lvl5pPr marL="1739723" indent="-19225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94" kern="1200">
          <a:solidFill>
            <a:schemeClr val="tx1"/>
          </a:solidFill>
          <a:latin typeface="+mn-lt"/>
          <a:ea typeface="+mn-ea"/>
          <a:cs typeface="+mn-cs"/>
        </a:defRPr>
      </a:lvl5pPr>
      <a:lvl6pPr marL="2127630" indent="-193422" algn="l" defTabSz="773684" rtl="0" eaLnBrk="1" latinLnBrk="0" hangingPunct="1">
        <a:spcBef>
          <a:spcPct val="20000"/>
        </a:spcBef>
        <a:buFont typeface="Arial" pitchFamily="34" charset="0"/>
        <a:buChar char="•"/>
        <a:defRPr sz="1694" kern="1200">
          <a:solidFill>
            <a:schemeClr val="tx1"/>
          </a:solidFill>
          <a:latin typeface="+mn-lt"/>
          <a:ea typeface="+mn-ea"/>
          <a:cs typeface="+mn-cs"/>
        </a:defRPr>
      </a:lvl6pPr>
      <a:lvl7pPr marL="2514472" indent="-193422" algn="l" defTabSz="773684" rtl="0" eaLnBrk="1" latinLnBrk="0" hangingPunct="1">
        <a:spcBef>
          <a:spcPct val="20000"/>
        </a:spcBef>
        <a:buFont typeface="Arial" pitchFamily="34" charset="0"/>
        <a:buChar char="•"/>
        <a:defRPr sz="1694" kern="1200">
          <a:solidFill>
            <a:schemeClr val="tx1"/>
          </a:solidFill>
          <a:latin typeface="+mn-lt"/>
          <a:ea typeface="+mn-ea"/>
          <a:cs typeface="+mn-cs"/>
        </a:defRPr>
      </a:lvl7pPr>
      <a:lvl8pPr marL="2901314" indent="-193422" algn="l" defTabSz="773684" rtl="0" eaLnBrk="1" latinLnBrk="0" hangingPunct="1">
        <a:spcBef>
          <a:spcPct val="20000"/>
        </a:spcBef>
        <a:buFont typeface="Arial" pitchFamily="34" charset="0"/>
        <a:buChar char="•"/>
        <a:defRPr sz="1694" kern="1200">
          <a:solidFill>
            <a:schemeClr val="tx1"/>
          </a:solidFill>
          <a:latin typeface="+mn-lt"/>
          <a:ea typeface="+mn-ea"/>
          <a:cs typeface="+mn-cs"/>
        </a:defRPr>
      </a:lvl8pPr>
      <a:lvl9pPr marL="3288156" indent="-193422" algn="l" defTabSz="773684" rtl="0" eaLnBrk="1" latinLnBrk="0" hangingPunct="1">
        <a:spcBef>
          <a:spcPct val="20000"/>
        </a:spcBef>
        <a:buFont typeface="Arial" pitchFamily="34" charset="0"/>
        <a:buChar char="•"/>
        <a:defRPr sz="169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73684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1pPr>
      <a:lvl2pPr marL="386843" algn="l" defTabSz="773684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2pPr>
      <a:lvl3pPr marL="773684" algn="l" defTabSz="773684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3pPr>
      <a:lvl4pPr marL="1160526" algn="l" defTabSz="773684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4pPr>
      <a:lvl5pPr marL="1547368" algn="l" defTabSz="773684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5pPr>
      <a:lvl6pPr marL="1934210" algn="l" defTabSz="773684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6pPr>
      <a:lvl7pPr marL="2321050" algn="l" defTabSz="773684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7pPr>
      <a:lvl8pPr marL="2707894" algn="l" defTabSz="773684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8pPr>
      <a:lvl9pPr marL="3094734" algn="l" defTabSz="773684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796101" y="115859"/>
            <a:ext cx="11279457" cy="951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680" rIns="0" bIns="456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635556" y="1421745"/>
            <a:ext cx="11440002" cy="4718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60" tIns="45680" rIns="91360" bIns="456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109631" y="6627085"/>
            <a:ext cx="2965926" cy="380677"/>
          </a:xfrm>
          <a:prstGeom prst="rect">
            <a:avLst/>
          </a:prstGeom>
        </p:spPr>
        <p:txBody>
          <a:bodyPr vert="horz" wrap="square" lIns="91360" tIns="45680" rIns="91360" bIns="4568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16">
                <a:solidFill>
                  <a:srgbClr val="898989"/>
                </a:solidFill>
              </a:defRPr>
            </a:lvl1pPr>
          </a:lstStyle>
          <a:p>
            <a:pPr defTabSz="774405" fontAlgn="base">
              <a:spcBef>
                <a:spcPct val="0"/>
              </a:spcBef>
              <a:spcAft>
                <a:spcPct val="0"/>
              </a:spcAft>
              <a:defRPr/>
            </a:pPr>
            <a:fld id="{A7D2D94E-558B-452D-B921-48D8C1C25BC7}" type="slidenum">
              <a:rPr lang="ru-RU" altLang="ru-RU" smtClean="0"/>
              <a:pPr defTabSz="774405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/>
          </a:p>
        </p:txBody>
      </p:sp>
      <p:pic>
        <p:nvPicPr>
          <p:cNvPr id="2053" name="Рисунок 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8983" y="115859"/>
            <a:ext cx="1463102" cy="1097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796100" y="1155271"/>
            <a:ext cx="10312883" cy="57930"/>
          </a:xfrm>
          <a:prstGeom prst="rect">
            <a:avLst/>
          </a:prstGeom>
          <a:solidFill>
            <a:srgbClr val="268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371" tIns="38685" rIns="77371" bIns="38685" anchor="ctr"/>
          <a:lstStyle/>
          <a:p>
            <a:pPr algn="ctr" defTabSz="774405">
              <a:defRPr/>
            </a:pPr>
            <a:endParaRPr lang="ru-RU" sz="1524">
              <a:solidFill>
                <a:prstClr val="white"/>
              </a:solidFill>
            </a:endParaRPr>
          </a:p>
        </p:txBody>
      </p:sp>
      <p:pic>
        <p:nvPicPr>
          <p:cNvPr id="2055" name="Объект 3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74658"/>
            <a:ext cx="12711113" cy="175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2767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71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71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71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71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710" b="1">
          <a:solidFill>
            <a:schemeClr val="tx1"/>
          </a:solidFill>
          <a:latin typeface="Arial" charset="0"/>
          <a:cs typeface="Arial" charset="0"/>
        </a:defRPr>
      </a:lvl5pPr>
      <a:lvl6pPr marL="386852" algn="l" rtl="0" fontAlgn="base">
        <a:spcBef>
          <a:spcPct val="0"/>
        </a:spcBef>
        <a:spcAft>
          <a:spcPct val="0"/>
        </a:spcAft>
        <a:defRPr sz="2710" b="1">
          <a:solidFill>
            <a:schemeClr val="tx1"/>
          </a:solidFill>
          <a:latin typeface="Arial" charset="0"/>
          <a:cs typeface="Arial" charset="0"/>
        </a:defRPr>
      </a:lvl6pPr>
      <a:lvl7pPr marL="773702" algn="l" rtl="0" fontAlgn="base">
        <a:spcBef>
          <a:spcPct val="0"/>
        </a:spcBef>
        <a:spcAft>
          <a:spcPct val="0"/>
        </a:spcAft>
        <a:defRPr sz="2710" b="1">
          <a:solidFill>
            <a:schemeClr val="tx1"/>
          </a:solidFill>
          <a:latin typeface="Arial" charset="0"/>
          <a:cs typeface="Arial" charset="0"/>
        </a:defRPr>
      </a:lvl7pPr>
      <a:lvl8pPr marL="1160554" algn="l" rtl="0" fontAlgn="base">
        <a:spcBef>
          <a:spcPct val="0"/>
        </a:spcBef>
        <a:spcAft>
          <a:spcPct val="0"/>
        </a:spcAft>
        <a:defRPr sz="2710" b="1">
          <a:solidFill>
            <a:schemeClr val="tx1"/>
          </a:solidFill>
          <a:latin typeface="Arial" charset="0"/>
          <a:cs typeface="Arial" charset="0"/>
        </a:defRPr>
      </a:lvl8pPr>
      <a:lvl9pPr marL="1547407" algn="l" rtl="0" fontAlgn="base">
        <a:spcBef>
          <a:spcPct val="0"/>
        </a:spcBef>
        <a:spcAft>
          <a:spcPct val="0"/>
        </a:spcAft>
        <a:defRPr sz="271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289058" indent="-28905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10" kern="1200">
          <a:solidFill>
            <a:schemeClr val="tx1"/>
          </a:solidFill>
          <a:latin typeface="+mn-lt"/>
          <a:ea typeface="+mn-ea"/>
          <a:cs typeface="+mn-cs"/>
        </a:defRPr>
      </a:lvl1pPr>
      <a:lvl2pPr marL="627860" indent="-24065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371" kern="1200">
          <a:solidFill>
            <a:schemeClr val="tx1"/>
          </a:solidFill>
          <a:latin typeface="+mn-lt"/>
          <a:ea typeface="+mn-ea"/>
          <a:cs typeface="+mn-cs"/>
        </a:defRPr>
      </a:lvl2pPr>
      <a:lvl3pPr marL="966663" indent="-19225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33" kern="1200">
          <a:solidFill>
            <a:schemeClr val="tx1"/>
          </a:solidFill>
          <a:latin typeface="+mn-lt"/>
          <a:ea typeface="+mn-ea"/>
          <a:cs typeface="+mn-cs"/>
        </a:defRPr>
      </a:lvl3pPr>
      <a:lvl4pPr marL="1353865" indent="-19225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94" kern="1200">
          <a:solidFill>
            <a:schemeClr val="tx1"/>
          </a:solidFill>
          <a:latin typeface="+mn-lt"/>
          <a:ea typeface="+mn-ea"/>
          <a:cs typeface="+mn-cs"/>
        </a:defRPr>
      </a:lvl4pPr>
      <a:lvl5pPr marL="1739723" indent="-19225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94" kern="1200">
          <a:solidFill>
            <a:schemeClr val="tx1"/>
          </a:solidFill>
          <a:latin typeface="+mn-lt"/>
          <a:ea typeface="+mn-ea"/>
          <a:cs typeface="+mn-cs"/>
        </a:defRPr>
      </a:lvl5pPr>
      <a:lvl6pPr marL="2127684" indent="-193426" algn="l" defTabSz="773702" rtl="0" eaLnBrk="1" latinLnBrk="0" hangingPunct="1">
        <a:spcBef>
          <a:spcPct val="20000"/>
        </a:spcBef>
        <a:buFont typeface="Arial" pitchFamily="34" charset="0"/>
        <a:buChar char="•"/>
        <a:defRPr sz="1694" kern="1200">
          <a:solidFill>
            <a:schemeClr val="tx1"/>
          </a:solidFill>
          <a:latin typeface="+mn-lt"/>
          <a:ea typeface="+mn-ea"/>
          <a:cs typeface="+mn-cs"/>
        </a:defRPr>
      </a:lvl6pPr>
      <a:lvl7pPr marL="2514534" indent="-193426" algn="l" defTabSz="773702" rtl="0" eaLnBrk="1" latinLnBrk="0" hangingPunct="1">
        <a:spcBef>
          <a:spcPct val="20000"/>
        </a:spcBef>
        <a:buFont typeface="Arial" pitchFamily="34" charset="0"/>
        <a:buChar char="•"/>
        <a:defRPr sz="1694" kern="1200">
          <a:solidFill>
            <a:schemeClr val="tx1"/>
          </a:solidFill>
          <a:latin typeface="+mn-lt"/>
          <a:ea typeface="+mn-ea"/>
          <a:cs typeface="+mn-cs"/>
        </a:defRPr>
      </a:lvl7pPr>
      <a:lvl8pPr marL="2901386" indent="-193426" algn="l" defTabSz="773702" rtl="0" eaLnBrk="1" latinLnBrk="0" hangingPunct="1">
        <a:spcBef>
          <a:spcPct val="20000"/>
        </a:spcBef>
        <a:buFont typeface="Arial" pitchFamily="34" charset="0"/>
        <a:buChar char="•"/>
        <a:defRPr sz="1694" kern="1200">
          <a:solidFill>
            <a:schemeClr val="tx1"/>
          </a:solidFill>
          <a:latin typeface="+mn-lt"/>
          <a:ea typeface="+mn-ea"/>
          <a:cs typeface="+mn-cs"/>
        </a:defRPr>
      </a:lvl8pPr>
      <a:lvl9pPr marL="3288238" indent="-193426" algn="l" defTabSz="773702" rtl="0" eaLnBrk="1" latinLnBrk="0" hangingPunct="1">
        <a:spcBef>
          <a:spcPct val="20000"/>
        </a:spcBef>
        <a:buFont typeface="Arial" pitchFamily="34" charset="0"/>
        <a:buChar char="•"/>
        <a:defRPr sz="169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73702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1pPr>
      <a:lvl2pPr marL="386852" algn="l" defTabSz="773702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2pPr>
      <a:lvl3pPr marL="773702" algn="l" defTabSz="773702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3pPr>
      <a:lvl4pPr marL="1160554" algn="l" defTabSz="773702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4pPr>
      <a:lvl5pPr marL="1547407" algn="l" defTabSz="773702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5pPr>
      <a:lvl6pPr marL="1934257" algn="l" defTabSz="773702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6pPr>
      <a:lvl7pPr marL="2321108" algn="l" defTabSz="773702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7pPr>
      <a:lvl8pPr marL="2707962" algn="l" defTabSz="773702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8pPr>
      <a:lvl9pPr marL="3094811" algn="l" defTabSz="773702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Заголовок 1"/>
          <p:cNvSpPr>
            <a:spLocks noGrp="1"/>
          </p:cNvSpPr>
          <p:nvPr>
            <p:ph type="title"/>
          </p:nvPr>
        </p:nvSpPr>
        <p:spPr bwMode="auto">
          <a:xfrm>
            <a:off x="796654" y="115864"/>
            <a:ext cx="11278905" cy="951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680" rIns="0" bIns="456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62467" name="Текст 2"/>
          <p:cNvSpPr>
            <a:spLocks noGrp="1"/>
          </p:cNvSpPr>
          <p:nvPr>
            <p:ph type="body" idx="1"/>
          </p:nvPr>
        </p:nvSpPr>
        <p:spPr bwMode="auto">
          <a:xfrm>
            <a:off x="635556" y="1421748"/>
            <a:ext cx="11440002" cy="4718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0" tIns="45680" rIns="91360" bIns="456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109631" y="6627091"/>
            <a:ext cx="2965926" cy="380677"/>
          </a:xfrm>
          <a:prstGeom prst="rect">
            <a:avLst/>
          </a:prstGeom>
        </p:spPr>
        <p:txBody>
          <a:bodyPr vert="horz" lIns="91360" tIns="45680" rIns="91360" bIns="4568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16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1032540">
              <a:defRPr/>
            </a:pPr>
            <a:fld id="{500C75FB-29DB-479D-90FD-07DD74D6740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032540"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2469" name="Рисунок 6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1108992" y="115860"/>
            <a:ext cx="1463103" cy="1097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796661" y="1155279"/>
            <a:ext cx="10312331" cy="57929"/>
          </a:xfrm>
          <a:prstGeom prst="rect">
            <a:avLst/>
          </a:prstGeom>
          <a:solidFill>
            <a:srgbClr val="268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371" tIns="38685" rIns="77371" bIns="38685" anchor="ctr"/>
          <a:lstStyle/>
          <a:p>
            <a:pPr algn="ctr" defTabSz="1032540">
              <a:defRPr/>
            </a:pPr>
            <a:endParaRPr lang="ru-RU" sz="1524">
              <a:solidFill>
                <a:prstClr val="white"/>
              </a:solidFill>
            </a:endParaRPr>
          </a:p>
        </p:txBody>
      </p:sp>
      <p:pic>
        <p:nvPicPr>
          <p:cNvPr id="62471" name="Объект 3"/>
          <p:cNvPicPr>
            <a:picLocks noChangeAspect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6974664"/>
            <a:ext cx="12711113" cy="175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77443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71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71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71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71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710" b="1">
          <a:solidFill>
            <a:schemeClr val="tx1"/>
          </a:solidFill>
          <a:latin typeface="Arial" charset="0"/>
          <a:cs typeface="Arial" charset="0"/>
        </a:defRPr>
      </a:lvl5pPr>
      <a:lvl6pPr marL="386862" algn="l" rtl="0" fontAlgn="base">
        <a:spcBef>
          <a:spcPct val="0"/>
        </a:spcBef>
        <a:spcAft>
          <a:spcPct val="0"/>
        </a:spcAft>
        <a:defRPr sz="2710" b="1">
          <a:solidFill>
            <a:schemeClr val="tx1"/>
          </a:solidFill>
          <a:latin typeface="Arial" charset="0"/>
          <a:cs typeface="Arial" charset="0"/>
        </a:defRPr>
      </a:lvl6pPr>
      <a:lvl7pPr marL="773722" algn="l" rtl="0" fontAlgn="base">
        <a:spcBef>
          <a:spcPct val="0"/>
        </a:spcBef>
        <a:spcAft>
          <a:spcPct val="0"/>
        </a:spcAft>
        <a:defRPr sz="2710" b="1">
          <a:solidFill>
            <a:schemeClr val="tx1"/>
          </a:solidFill>
          <a:latin typeface="Arial" charset="0"/>
          <a:cs typeface="Arial" charset="0"/>
        </a:defRPr>
      </a:lvl7pPr>
      <a:lvl8pPr marL="1160584" algn="l" rtl="0" fontAlgn="base">
        <a:spcBef>
          <a:spcPct val="0"/>
        </a:spcBef>
        <a:spcAft>
          <a:spcPct val="0"/>
        </a:spcAft>
        <a:defRPr sz="2710" b="1">
          <a:solidFill>
            <a:schemeClr val="tx1"/>
          </a:solidFill>
          <a:latin typeface="Arial" charset="0"/>
          <a:cs typeface="Arial" charset="0"/>
        </a:defRPr>
      </a:lvl8pPr>
      <a:lvl9pPr marL="1547446" algn="l" rtl="0" fontAlgn="base">
        <a:spcBef>
          <a:spcPct val="0"/>
        </a:spcBef>
        <a:spcAft>
          <a:spcPct val="0"/>
        </a:spcAft>
        <a:defRPr sz="271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290146" indent="-29014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710" kern="1200">
          <a:solidFill>
            <a:schemeClr val="tx1"/>
          </a:solidFill>
          <a:latin typeface="+mn-lt"/>
          <a:ea typeface="+mn-ea"/>
          <a:cs typeface="+mn-cs"/>
        </a:defRPr>
      </a:lvl1pPr>
      <a:lvl2pPr marL="628649" indent="-24179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371" kern="1200">
          <a:solidFill>
            <a:schemeClr val="tx1"/>
          </a:solidFill>
          <a:latin typeface="+mn-lt"/>
          <a:ea typeface="+mn-ea"/>
          <a:cs typeface="+mn-cs"/>
        </a:defRPr>
      </a:lvl2pPr>
      <a:lvl3pPr marL="967153" indent="-19343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33" kern="1200">
          <a:solidFill>
            <a:schemeClr val="tx1"/>
          </a:solidFill>
          <a:latin typeface="+mn-lt"/>
          <a:ea typeface="+mn-ea"/>
          <a:cs typeface="+mn-cs"/>
        </a:defRPr>
      </a:lvl3pPr>
      <a:lvl4pPr marL="1354015" indent="-19343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94" kern="1200">
          <a:solidFill>
            <a:schemeClr val="tx1"/>
          </a:solidFill>
          <a:latin typeface="+mn-lt"/>
          <a:ea typeface="+mn-ea"/>
          <a:cs typeface="+mn-cs"/>
        </a:defRPr>
      </a:lvl4pPr>
      <a:lvl5pPr marL="1740875" indent="-19343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94" kern="1200">
          <a:solidFill>
            <a:schemeClr val="tx1"/>
          </a:solidFill>
          <a:latin typeface="+mn-lt"/>
          <a:ea typeface="+mn-ea"/>
          <a:cs typeface="+mn-cs"/>
        </a:defRPr>
      </a:lvl5pPr>
      <a:lvl6pPr marL="2127737" indent="-193431" algn="l" defTabSz="773722" rtl="0" eaLnBrk="1" latinLnBrk="0" hangingPunct="1">
        <a:spcBef>
          <a:spcPct val="20000"/>
        </a:spcBef>
        <a:buFont typeface="Arial" pitchFamily="34" charset="0"/>
        <a:buChar char="•"/>
        <a:defRPr sz="1694" kern="1200">
          <a:solidFill>
            <a:schemeClr val="tx1"/>
          </a:solidFill>
          <a:latin typeface="+mn-lt"/>
          <a:ea typeface="+mn-ea"/>
          <a:cs typeface="+mn-cs"/>
        </a:defRPr>
      </a:lvl6pPr>
      <a:lvl7pPr marL="2514597" indent="-193431" algn="l" defTabSz="773722" rtl="0" eaLnBrk="1" latinLnBrk="0" hangingPunct="1">
        <a:spcBef>
          <a:spcPct val="20000"/>
        </a:spcBef>
        <a:buFont typeface="Arial" pitchFamily="34" charset="0"/>
        <a:buChar char="•"/>
        <a:defRPr sz="1694" kern="1200">
          <a:solidFill>
            <a:schemeClr val="tx1"/>
          </a:solidFill>
          <a:latin typeface="+mn-lt"/>
          <a:ea typeface="+mn-ea"/>
          <a:cs typeface="+mn-cs"/>
        </a:defRPr>
      </a:lvl7pPr>
      <a:lvl8pPr marL="2901459" indent="-193431" algn="l" defTabSz="773722" rtl="0" eaLnBrk="1" latinLnBrk="0" hangingPunct="1">
        <a:spcBef>
          <a:spcPct val="20000"/>
        </a:spcBef>
        <a:buFont typeface="Arial" pitchFamily="34" charset="0"/>
        <a:buChar char="•"/>
        <a:defRPr sz="1694" kern="1200">
          <a:solidFill>
            <a:schemeClr val="tx1"/>
          </a:solidFill>
          <a:latin typeface="+mn-lt"/>
          <a:ea typeface="+mn-ea"/>
          <a:cs typeface="+mn-cs"/>
        </a:defRPr>
      </a:lvl8pPr>
      <a:lvl9pPr marL="3288321" indent="-193431" algn="l" defTabSz="773722" rtl="0" eaLnBrk="1" latinLnBrk="0" hangingPunct="1">
        <a:spcBef>
          <a:spcPct val="20000"/>
        </a:spcBef>
        <a:buFont typeface="Arial" pitchFamily="34" charset="0"/>
        <a:buChar char="•"/>
        <a:defRPr sz="169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73722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1pPr>
      <a:lvl2pPr marL="386862" algn="l" defTabSz="773722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2pPr>
      <a:lvl3pPr marL="773722" algn="l" defTabSz="773722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3pPr>
      <a:lvl4pPr marL="1160584" algn="l" defTabSz="773722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4pPr>
      <a:lvl5pPr marL="1547446" algn="l" defTabSz="773722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5pPr>
      <a:lvl6pPr marL="1934305" algn="l" defTabSz="773722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6pPr>
      <a:lvl7pPr marL="2321167" algn="l" defTabSz="773722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7pPr>
      <a:lvl8pPr marL="2708029" algn="l" defTabSz="773722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8pPr>
      <a:lvl9pPr marL="3094889" algn="l" defTabSz="773722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73889" y="380677"/>
            <a:ext cx="10963335" cy="13820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889" y="1903383"/>
            <a:ext cx="10963335" cy="45366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3889" y="6627084"/>
            <a:ext cx="2860000" cy="3806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5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10556" y="6627084"/>
            <a:ext cx="4290001" cy="3806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5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77224" y="6627084"/>
            <a:ext cx="2860000" cy="3806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5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00C75FB-29DB-479D-90FD-07DD74D6740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03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  <p:sldLayoutId id="2147483700" r:id="rId13"/>
  </p:sldLayoutIdLst>
  <p:hf hdr="0" ftr="0" dt="0"/>
  <p:txStyles>
    <p:titleStyle>
      <a:lvl1pPr algn="l" defTabSz="953353" rtl="0" eaLnBrk="1" latinLnBrk="0" hangingPunct="1">
        <a:lnSpc>
          <a:spcPct val="90000"/>
        </a:lnSpc>
        <a:spcBef>
          <a:spcPct val="0"/>
        </a:spcBef>
        <a:buNone/>
        <a:defRPr sz="45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8338" indent="-238338" algn="l" defTabSz="953353" rtl="0" eaLnBrk="1" latinLnBrk="0" hangingPunct="1">
        <a:lnSpc>
          <a:spcPct val="90000"/>
        </a:lnSpc>
        <a:spcBef>
          <a:spcPts val="1043"/>
        </a:spcBef>
        <a:buFont typeface="Arial" panose="020B0604020202020204" pitchFamily="34" charset="0"/>
        <a:buChar char="•"/>
        <a:defRPr sz="2919" kern="1200">
          <a:solidFill>
            <a:schemeClr val="tx1"/>
          </a:solidFill>
          <a:latin typeface="+mn-lt"/>
          <a:ea typeface="+mn-ea"/>
          <a:cs typeface="+mn-cs"/>
        </a:defRPr>
      </a:lvl1pPr>
      <a:lvl2pPr marL="715015" indent="-238338" algn="l" defTabSz="953353" rtl="0" eaLnBrk="1" latinLnBrk="0" hangingPunct="1">
        <a:lnSpc>
          <a:spcPct val="90000"/>
        </a:lnSpc>
        <a:spcBef>
          <a:spcPts val="521"/>
        </a:spcBef>
        <a:buFont typeface="Arial" panose="020B0604020202020204" pitchFamily="34" charset="0"/>
        <a:buChar char="•"/>
        <a:defRPr sz="2502" kern="1200">
          <a:solidFill>
            <a:schemeClr val="tx1"/>
          </a:solidFill>
          <a:latin typeface="+mn-lt"/>
          <a:ea typeface="+mn-ea"/>
          <a:cs typeface="+mn-cs"/>
        </a:defRPr>
      </a:lvl2pPr>
      <a:lvl3pPr marL="1191692" indent="-238338" algn="l" defTabSz="953353" rtl="0" eaLnBrk="1" latinLnBrk="0" hangingPunct="1">
        <a:lnSpc>
          <a:spcPct val="90000"/>
        </a:lnSpc>
        <a:spcBef>
          <a:spcPts val="521"/>
        </a:spcBef>
        <a:buFont typeface="Arial" panose="020B0604020202020204" pitchFamily="34" charset="0"/>
        <a:buChar char="•"/>
        <a:defRPr sz="2085" kern="1200">
          <a:solidFill>
            <a:schemeClr val="tx1"/>
          </a:solidFill>
          <a:latin typeface="+mn-lt"/>
          <a:ea typeface="+mn-ea"/>
          <a:cs typeface="+mn-cs"/>
        </a:defRPr>
      </a:lvl3pPr>
      <a:lvl4pPr marL="1668369" indent="-238338" algn="l" defTabSz="953353" rtl="0" eaLnBrk="1" latinLnBrk="0" hangingPunct="1">
        <a:lnSpc>
          <a:spcPct val="90000"/>
        </a:lnSpc>
        <a:spcBef>
          <a:spcPts val="521"/>
        </a:spcBef>
        <a:buFont typeface="Arial" panose="020B0604020202020204" pitchFamily="34" charset="0"/>
        <a:buChar char="•"/>
        <a:defRPr sz="1877" kern="1200">
          <a:solidFill>
            <a:schemeClr val="tx1"/>
          </a:solidFill>
          <a:latin typeface="+mn-lt"/>
          <a:ea typeface="+mn-ea"/>
          <a:cs typeface="+mn-cs"/>
        </a:defRPr>
      </a:lvl4pPr>
      <a:lvl5pPr marL="2145045" indent="-238338" algn="l" defTabSz="953353" rtl="0" eaLnBrk="1" latinLnBrk="0" hangingPunct="1">
        <a:lnSpc>
          <a:spcPct val="90000"/>
        </a:lnSpc>
        <a:spcBef>
          <a:spcPts val="521"/>
        </a:spcBef>
        <a:buFont typeface="Arial" panose="020B0604020202020204" pitchFamily="34" charset="0"/>
        <a:buChar char="•"/>
        <a:defRPr sz="1877" kern="1200">
          <a:solidFill>
            <a:schemeClr val="tx1"/>
          </a:solidFill>
          <a:latin typeface="+mn-lt"/>
          <a:ea typeface="+mn-ea"/>
          <a:cs typeface="+mn-cs"/>
        </a:defRPr>
      </a:lvl5pPr>
      <a:lvl6pPr marL="2621722" indent="-238338" algn="l" defTabSz="953353" rtl="0" eaLnBrk="1" latinLnBrk="0" hangingPunct="1">
        <a:lnSpc>
          <a:spcPct val="90000"/>
        </a:lnSpc>
        <a:spcBef>
          <a:spcPts val="521"/>
        </a:spcBef>
        <a:buFont typeface="Arial" panose="020B0604020202020204" pitchFamily="34" charset="0"/>
        <a:buChar char="•"/>
        <a:defRPr sz="1877" kern="1200">
          <a:solidFill>
            <a:schemeClr val="tx1"/>
          </a:solidFill>
          <a:latin typeface="+mn-lt"/>
          <a:ea typeface="+mn-ea"/>
          <a:cs typeface="+mn-cs"/>
        </a:defRPr>
      </a:lvl6pPr>
      <a:lvl7pPr marL="3098399" indent="-238338" algn="l" defTabSz="953353" rtl="0" eaLnBrk="1" latinLnBrk="0" hangingPunct="1">
        <a:lnSpc>
          <a:spcPct val="90000"/>
        </a:lnSpc>
        <a:spcBef>
          <a:spcPts val="521"/>
        </a:spcBef>
        <a:buFont typeface="Arial" panose="020B0604020202020204" pitchFamily="34" charset="0"/>
        <a:buChar char="•"/>
        <a:defRPr sz="1877" kern="1200">
          <a:solidFill>
            <a:schemeClr val="tx1"/>
          </a:solidFill>
          <a:latin typeface="+mn-lt"/>
          <a:ea typeface="+mn-ea"/>
          <a:cs typeface="+mn-cs"/>
        </a:defRPr>
      </a:lvl7pPr>
      <a:lvl8pPr marL="3575075" indent="-238338" algn="l" defTabSz="953353" rtl="0" eaLnBrk="1" latinLnBrk="0" hangingPunct="1">
        <a:lnSpc>
          <a:spcPct val="90000"/>
        </a:lnSpc>
        <a:spcBef>
          <a:spcPts val="521"/>
        </a:spcBef>
        <a:buFont typeface="Arial" panose="020B0604020202020204" pitchFamily="34" charset="0"/>
        <a:buChar char="•"/>
        <a:defRPr sz="1877" kern="1200">
          <a:solidFill>
            <a:schemeClr val="tx1"/>
          </a:solidFill>
          <a:latin typeface="+mn-lt"/>
          <a:ea typeface="+mn-ea"/>
          <a:cs typeface="+mn-cs"/>
        </a:defRPr>
      </a:lvl8pPr>
      <a:lvl9pPr marL="4051752" indent="-238338" algn="l" defTabSz="953353" rtl="0" eaLnBrk="1" latinLnBrk="0" hangingPunct="1">
        <a:lnSpc>
          <a:spcPct val="90000"/>
        </a:lnSpc>
        <a:spcBef>
          <a:spcPts val="521"/>
        </a:spcBef>
        <a:buFont typeface="Arial" panose="020B0604020202020204" pitchFamily="34" charset="0"/>
        <a:buChar char="•"/>
        <a:defRPr sz="187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3353" rtl="0" eaLnBrk="1" latinLnBrk="0" hangingPunct="1">
        <a:defRPr sz="1877" kern="1200">
          <a:solidFill>
            <a:schemeClr val="tx1"/>
          </a:solidFill>
          <a:latin typeface="+mn-lt"/>
          <a:ea typeface="+mn-ea"/>
          <a:cs typeface="+mn-cs"/>
        </a:defRPr>
      </a:lvl1pPr>
      <a:lvl2pPr marL="476677" algn="l" defTabSz="953353" rtl="0" eaLnBrk="1" latinLnBrk="0" hangingPunct="1">
        <a:defRPr sz="1877" kern="1200">
          <a:solidFill>
            <a:schemeClr val="tx1"/>
          </a:solidFill>
          <a:latin typeface="+mn-lt"/>
          <a:ea typeface="+mn-ea"/>
          <a:cs typeface="+mn-cs"/>
        </a:defRPr>
      </a:lvl2pPr>
      <a:lvl3pPr marL="953353" algn="l" defTabSz="953353" rtl="0" eaLnBrk="1" latinLnBrk="0" hangingPunct="1">
        <a:defRPr sz="1877" kern="1200">
          <a:solidFill>
            <a:schemeClr val="tx1"/>
          </a:solidFill>
          <a:latin typeface="+mn-lt"/>
          <a:ea typeface="+mn-ea"/>
          <a:cs typeface="+mn-cs"/>
        </a:defRPr>
      </a:lvl3pPr>
      <a:lvl4pPr marL="1430030" algn="l" defTabSz="953353" rtl="0" eaLnBrk="1" latinLnBrk="0" hangingPunct="1">
        <a:defRPr sz="1877" kern="1200">
          <a:solidFill>
            <a:schemeClr val="tx1"/>
          </a:solidFill>
          <a:latin typeface="+mn-lt"/>
          <a:ea typeface="+mn-ea"/>
          <a:cs typeface="+mn-cs"/>
        </a:defRPr>
      </a:lvl4pPr>
      <a:lvl5pPr marL="1906707" algn="l" defTabSz="953353" rtl="0" eaLnBrk="1" latinLnBrk="0" hangingPunct="1">
        <a:defRPr sz="1877" kern="1200">
          <a:solidFill>
            <a:schemeClr val="tx1"/>
          </a:solidFill>
          <a:latin typeface="+mn-lt"/>
          <a:ea typeface="+mn-ea"/>
          <a:cs typeface="+mn-cs"/>
        </a:defRPr>
      </a:lvl5pPr>
      <a:lvl6pPr marL="2383384" algn="l" defTabSz="953353" rtl="0" eaLnBrk="1" latinLnBrk="0" hangingPunct="1">
        <a:defRPr sz="1877" kern="1200">
          <a:solidFill>
            <a:schemeClr val="tx1"/>
          </a:solidFill>
          <a:latin typeface="+mn-lt"/>
          <a:ea typeface="+mn-ea"/>
          <a:cs typeface="+mn-cs"/>
        </a:defRPr>
      </a:lvl6pPr>
      <a:lvl7pPr marL="2860060" algn="l" defTabSz="953353" rtl="0" eaLnBrk="1" latinLnBrk="0" hangingPunct="1">
        <a:defRPr sz="1877" kern="1200">
          <a:solidFill>
            <a:schemeClr val="tx1"/>
          </a:solidFill>
          <a:latin typeface="+mn-lt"/>
          <a:ea typeface="+mn-ea"/>
          <a:cs typeface="+mn-cs"/>
        </a:defRPr>
      </a:lvl7pPr>
      <a:lvl8pPr marL="3336737" algn="l" defTabSz="953353" rtl="0" eaLnBrk="1" latinLnBrk="0" hangingPunct="1">
        <a:defRPr sz="1877" kern="1200">
          <a:solidFill>
            <a:schemeClr val="tx1"/>
          </a:solidFill>
          <a:latin typeface="+mn-lt"/>
          <a:ea typeface="+mn-ea"/>
          <a:cs typeface="+mn-cs"/>
        </a:defRPr>
      </a:lvl8pPr>
      <a:lvl9pPr marL="3813414" algn="l" defTabSz="953353" rtl="0" eaLnBrk="1" latinLnBrk="0" hangingPunct="1">
        <a:defRPr sz="187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0.xml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12053888" y="6508750"/>
            <a:ext cx="657225" cy="379413"/>
          </a:xfrm>
        </p:spPr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1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3730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4B937D5-A1B1-475F-9541-5E35489E5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3432" y="-54976"/>
            <a:ext cx="8496844" cy="1472296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45680" rIns="0" bIns="4568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200" dirty="0">
                <a:latin typeface="Monotype Corsiva" panose="03010101010201010101" pitchFamily="66" charset="0"/>
              </a:rPr>
              <a:t/>
            </a:r>
            <a:br>
              <a:rPr lang="ru-RU" sz="3200" dirty="0">
                <a:latin typeface="Monotype Corsiva" panose="03010101010201010101" pitchFamily="66" charset="0"/>
              </a:rPr>
            </a:br>
            <a:r>
              <a:rPr lang="ru-RU" sz="3200" dirty="0">
                <a:latin typeface="Monotype Corsiva" panose="03010101010201010101" pitchFamily="66" charset="0"/>
              </a:rPr>
              <a:t>Особые патенты для тех, кто переходит </a:t>
            </a:r>
            <a:br>
              <a:rPr lang="ru-RU" sz="3200" dirty="0">
                <a:latin typeface="Monotype Corsiva" panose="03010101010201010101" pitchFamily="66" charset="0"/>
              </a:rPr>
            </a:br>
            <a:r>
              <a:rPr lang="ru-RU" sz="3200" dirty="0">
                <a:latin typeface="Monotype Corsiva" panose="03010101010201010101" pitchFamily="66" charset="0"/>
              </a:rPr>
              <a:t>на ПСН с ЕНВД</a:t>
            </a:r>
            <a:br>
              <a:rPr lang="ru-RU" sz="3200" dirty="0">
                <a:latin typeface="Monotype Corsiva" panose="03010101010201010101" pitchFamily="66" charset="0"/>
              </a:rPr>
            </a:br>
            <a:r>
              <a:rPr lang="ru-RU" sz="3200" dirty="0">
                <a:latin typeface="Monotype Corsiva" panose="03010101010201010101" pitchFamily="66" charset="0"/>
              </a:rPr>
              <a:t>период с 01.01.2021 по 31.03.2021</a:t>
            </a:r>
            <a:br>
              <a:rPr lang="ru-RU" sz="3200" dirty="0">
                <a:latin typeface="Monotype Corsiva" panose="03010101010201010101" pitchFamily="66" charset="0"/>
              </a:rPr>
            </a:br>
            <a:endParaRPr lang="ru-RU" sz="3200" dirty="0">
              <a:latin typeface="Monotype Corsiva" panose="03010101010201010101" pitchFamily="66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2EF11CBA-6DF9-46C2-BBE3-A49C4969D3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02A372-EB85-4A14-9B9E-6F2305329C24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10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5" name="Рисунок 6" descr="C:\Users\panova_ea\Desktop\ФНС\Новая папка\word\jpg\true-logo-FNS.jpg">
            <a:extLst>
              <a:ext uri="{FF2B5EF4-FFF2-40B4-BE49-F238E27FC236}">
                <a16:creationId xmlns="" xmlns:a16="http://schemas.microsoft.com/office/drawing/2014/main" id="{0FAD92D5-2EBE-44B7-BB54-1C3953F85B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278" y="0"/>
            <a:ext cx="1455410" cy="1636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: скругленные углы 5">
            <a:extLst>
              <a:ext uri="{FF2B5EF4-FFF2-40B4-BE49-F238E27FC236}">
                <a16:creationId xmlns="" xmlns:a16="http://schemas.microsoft.com/office/drawing/2014/main" id="{EDB85B61-F4B3-4723-AC78-175A582C74B4}"/>
              </a:ext>
            </a:extLst>
          </p:cNvPr>
          <p:cNvSpPr/>
          <p:nvPr/>
        </p:nvSpPr>
        <p:spPr>
          <a:xfrm>
            <a:off x="2410175" y="1755536"/>
            <a:ext cx="8303359" cy="1472296"/>
          </a:xfrm>
          <a:prstGeom prst="round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 fontAlgn="base"/>
            <a:r>
              <a:rPr lang="ru-RU" sz="2500" dirty="0">
                <a:solidFill>
                  <a:schemeClr val="tx1"/>
                </a:solidFill>
              </a:rPr>
              <a:t>БД х ФП х К1×15/6×0.5</a:t>
            </a:r>
          </a:p>
          <a:p>
            <a:pPr algn="ctr" fontAlgn="base"/>
            <a:r>
              <a:rPr lang="ru-RU" sz="1500" dirty="0">
                <a:solidFill>
                  <a:schemeClr val="tx1"/>
                </a:solidFill>
              </a:rPr>
              <a:t>БД — базовая доходность; х 12 мес. </a:t>
            </a:r>
          </a:p>
          <a:p>
            <a:pPr algn="ctr" fontAlgn="base"/>
            <a:r>
              <a:rPr lang="ru-RU" sz="1500" dirty="0">
                <a:solidFill>
                  <a:schemeClr val="tx1"/>
                </a:solidFill>
              </a:rPr>
              <a:t>ФП — физический показатель (</a:t>
            </a:r>
            <a:r>
              <a:rPr lang="ru-RU" sz="1500" dirty="0" err="1">
                <a:solidFill>
                  <a:schemeClr val="tx1"/>
                </a:solidFill>
              </a:rPr>
              <a:t>кв.м</a:t>
            </a:r>
            <a:r>
              <a:rPr lang="ru-RU" sz="1500" dirty="0">
                <a:solidFill>
                  <a:schemeClr val="tx1"/>
                </a:solidFill>
              </a:rPr>
              <a:t>, количество работников и т.д.);</a:t>
            </a:r>
          </a:p>
          <a:p>
            <a:pPr algn="ctr" fontAlgn="base"/>
            <a:r>
              <a:rPr lang="ru-RU" sz="1500" dirty="0">
                <a:solidFill>
                  <a:schemeClr val="tx1"/>
                </a:solidFill>
              </a:rPr>
              <a:t>К1 — коэффициент-дефлятор для ЕНВД, установленный на 2020 год (2,005);</a:t>
            </a:r>
          </a:p>
          <a:p>
            <a:pPr algn="ctr" fontAlgn="base"/>
            <a:r>
              <a:rPr lang="ru-RU" sz="1500" dirty="0">
                <a:solidFill>
                  <a:schemeClr val="tx1"/>
                </a:solidFill>
              </a:rPr>
              <a:t>15/6 — коэффициент пересчета налоговой ставки ЕНВД и ПСН;</a:t>
            </a:r>
          </a:p>
          <a:p>
            <a:pPr algn="ctr" fontAlgn="base"/>
            <a:r>
              <a:rPr lang="ru-RU" sz="1500" dirty="0">
                <a:solidFill>
                  <a:schemeClr val="tx1"/>
                </a:solidFill>
              </a:rPr>
              <a:t>0,5 — уменьшающий коэффициент.</a:t>
            </a:r>
          </a:p>
        </p:txBody>
      </p:sp>
      <p:graphicFrame>
        <p:nvGraphicFramePr>
          <p:cNvPr id="10" name="Таблица 10">
            <a:extLst>
              <a:ext uri="{FF2B5EF4-FFF2-40B4-BE49-F238E27FC236}">
                <a16:creationId xmlns="" xmlns:a16="http://schemas.microsoft.com/office/drawing/2014/main" id="{06E12846-F646-4BF1-94FF-58A6A4DCCE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7152970"/>
              </p:ext>
            </p:extLst>
          </p:nvPr>
        </p:nvGraphicFramePr>
        <p:xfrm>
          <a:off x="2410175" y="3575050"/>
          <a:ext cx="8474076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4692">
                  <a:extLst>
                    <a:ext uri="{9D8B030D-6E8A-4147-A177-3AD203B41FA5}">
                      <a16:colId xmlns="" xmlns:a16="http://schemas.microsoft.com/office/drawing/2014/main" val="3976792489"/>
                    </a:ext>
                  </a:extLst>
                </a:gridCol>
                <a:gridCol w="2824692">
                  <a:extLst>
                    <a:ext uri="{9D8B030D-6E8A-4147-A177-3AD203B41FA5}">
                      <a16:colId xmlns="" xmlns:a16="http://schemas.microsoft.com/office/drawing/2014/main" val="2074626830"/>
                    </a:ext>
                  </a:extLst>
                </a:gridCol>
                <a:gridCol w="2824692">
                  <a:extLst>
                    <a:ext uri="{9D8B030D-6E8A-4147-A177-3AD203B41FA5}">
                      <a16:colId xmlns="" xmlns:a16="http://schemas.microsoft.com/office/drawing/2014/main" val="2035732277"/>
                    </a:ext>
                  </a:extLst>
                </a:gridCol>
              </a:tblGrid>
              <a:tr h="337040">
                <a:tc>
                  <a:txBody>
                    <a:bodyPr/>
                    <a:lstStyle/>
                    <a:p>
                      <a:r>
                        <a:rPr lang="ru-RU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Вид деятельности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Базовая доходность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Физический показатель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42890190"/>
                  </a:ext>
                </a:extLst>
              </a:tr>
              <a:tr h="315435">
                <a:tc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effectLst/>
                        </a:rPr>
                        <a:t>Услуги стоянок для автомобилей</a:t>
                      </a:r>
                    </a:p>
                  </a:txBody>
                  <a:tcPr marL="190500" marR="190500" marT="95250" marB="952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Площадь стоянки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07692145"/>
                  </a:ext>
                </a:extLst>
              </a:tr>
              <a:tr h="421301">
                <a:tc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effectLst/>
                        </a:rPr>
                        <a:t>Розничная торговля с залом от 50 до 150 квадратных метров</a:t>
                      </a:r>
                    </a:p>
                  </a:txBody>
                  <a:tcPr marL="190500" marR="190500" marT="95250" marB="952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1800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Площадь торгового зала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15900632"/>
                  </a:ext>
                </a:extLst>
              </a:tr>
              <a:tr h="421301">
                <a:tc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effectLst/>
                        </a:rPr>
                        <a:t>Общепит с площадью зала обслуживания от 50 до 150 квадратных метров</a:t>
                      </a:r>
                    </a:p>
                  </a:txBody>
                  <a:tcPr marL="190500" marR="190500" marT="95250" marB="952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1000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Площадь зала обслуживания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68315929"/>
                  </a:ext>
                </a:extLst>
              </a:tr>
              <a:tr h="315435">
                <a:tc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effectLst/>
                        </a:rPr>
                        <a:t>Автосервисы и автомойки</a:t>
                      </a:r>
                    </a:p>
                  </a:txBody>
                  <a:tcPr marL="190500" marR="190500" marT="95250" marB="952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12 000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Количество сотрудников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98203690"/>
                  </a:ext>
                </a:extLst>
              </a:tr>
            </a:tbl>
          </a:graphicData>
        </a:graphic>
      </p:graphicFrame>
      <p:sp>
        <p:nvSpPr>
          <p:cNvPr id="13" name="Прямоугольник: скругленные углы 12">
            <a:extLst>
              <a:ext uri="{FF2B5EF4-FFF2-40B4-BE49-F238E27FC236}">
                <a16:creationId xmlns="" xmlns:a16="http://schemas.microsoft.com/office/drawing/2014/main" id="{2458C1E0-C031-47EE-B9E3-11A715C110FF}"/>
              </a:ext>
            </a:extLst>
          </p:cNvPr>
          <p:cNvSpPr/>
          <p:nvPr/>
        </p:nvSpPr>
        <p:spPr>
          <a:xfrm>
            <a:off x="2724912" y="5829769"/>
            <a:ext cx="7626096" cy="1059074"/>
          </a:xfrm>
          <a:prstGeom prst="round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 fontAlgn="base"/>
            <a:r>
              <a:rPr lang="ru-RU" sz="1500" dirty="0">
                <a:solidFill>
                  <a:schemeClr val="tx1"/>
                </a:solidFill>
              </a:rPr>
              <a:t>При торговле в магазине с площадью торгового зала 100 </a:t>
            </a:r>
            <a:r>
              <a:rPr lang="ru-RU" sz="1500" dirty="0" err="1">
                <a:solidFill>
                  <a:schemeClr val="tx1"/>
                </a:solidFill>
              </a:rPr>
              <a:t>кв.м</a:t>
            </a:r>
            <a:r>
              <a:rPr lang="ru-RU" sz="1500" dirty="0">
                <a:solidFill>
                  <a:schemeClr val="tx1"/>
                </a:solidFill>
              </a:rPr>
              <a:t>. стоимость патента на период с 01.01.2021 по 31.03.2021 составит:</a:t>
            </a:r>
          </a:p>
          <a:p>
            <a:pPr algn="ctr" fontAlgn="base"/>
            <a:r>
              <a:rPr lang="ru-RU" sz="1500" dirty="0">
                <a:solidFill>
                  <a:schemeClr val="tx1"/>
                </a:solidFill>
              </a:rPr>
              <a:t> (1 800 х100 х 2,005 х 15/6 х 0,5х3) х6% = 81 202,5 рублей.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953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72143" y="314755"/>
            <a:ext cx="12181113" cy="6605173"/>
          </a:xfrm>
          <a:prstGeom prst="rect">
            <a:avLst/>
          </a:prstGeom>
          <a:solidFill>
            <a:schemeClr val="bg1">
              <a:lumMod val="65000"/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462" tIns="58740" rIns="117462" bIns="58740" anchor="ctr"/>
          <a:lstStyle/>
          <a:p>
            <a:pPr algn="ctr" defTabSz="1174027">
              <a:defRPr/>
            </a:pPr>
            <a:endParaRPr lang="ru-RU" sz="2742" dirty="0">
              <a:solidFill>
                <a:prstClr val="white"/>
              </a:solidFill>
            </a:endParaRPr>
          </a:p>
        </p:txBody>
      </p:sp>
      <p:pic>
        <p:nvPicPr>
          <p:cNvPr id="24166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67184" y="4937369"/>
            <a:ext cx="505896" cy="1990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1669" name="TextBox 42"/>
          <p:cNvSpPr txBox="1">
            <a:spLocks noChangeArrowheads="1"/>
          </p:cNvSpPr>
          <p:nvPr/>
        </p:nvSpPr>
        <p:spPr bwMode="auto">
          <a:xfrm>
            <a:off x="1870512" y="6315828"/>
            <a:ext cx="8334528" cy="584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7462" tIns="58740" rIns="117462" bIns="58740">
            <a:spAutoFit/>
          </a:bodyPr>
          <a:lstStyle>
            <a:lvl1pPr defTabSz="1247775">
              <a:spcBef>
                <a:spcPct val="20000"/>
              </a:spcBef>
              <a:buFont typeface="+mj-lt"/>
              <a:defRPr sz="4600">
                <a:solidFill>
                  <a:srgbClr val="005AA9"/>
                </a:solidFill>
                <a:latin typeface="Calibri" panose="020F0502020204030204" pitchFamily="34" charset="0"/>
              </a:defRPr>
            </a:lvl1pPr>
            <a:lvl2pPr marL="742950" indent="-285750" defTabSz="1247775">
              <a:spcBef>
                <a:spcPct val="20000"/>
              </a:spcBef>
              <a:buFont typeface="Arial" panose="020B0604020202020204" pitchFamily="34" charset="0"/>
              <a:defRPr sz="2900">
                <a:solidFill>
                  <a:srgbClr val="504F53"/>
                </a:solidFill>
                <a:latin typeface="Calibri" panose="020F0502020204030204" pitchFamily="34" charset="0"/>
              </a:defRPr>
            </a:lvl2pPr>
            <a:lvl3pPr marL="1143000" indent="-228600" defTabSz="1247775">
              <a:spcBef>
                <a:spcPct val="20000"/>
              </a:spcBef>
              <a:buFont typeface="Arial" panose="020B0604020202020204" pitchFamily="34" charset="0"/>
              <a:buChar char="•"/>
              <a:defRPr sz="2900">
                <a:solidFill>
                  <a:srgbClr val="504F53"/>
                </a:solidFill>
                <a:latin typeface="Calibri" panose="020F0502020204030204" pitchFamily="34" charset="0"/>
              </a:defRPr>
            </a:lvl3pPr>
            <a:lvl4pPr marL="1600200" indent="-228600" algn="just" defTabSz="1247775">
              <a:lnSpc>
                <a:spcPts val="2263"/>
              </a:lnSpc>
              <a:spcBef>
                <a:spcPts val="500"/>
              </a:spcBef>
              <a:buFont typeface="Arial" panose="020B0604020202020204" pitchFamily="34" charset="0"/>
              <a:defRPr sz="2000">
                <a:solidFill>
                  <a:srgbClr val="504F53"/>
                </a:solidFill>
                <a:latin typeface="Calibri" panose="020F0502020204030204" pitchFamily="34" charset="0"/>
              </a:defRPr>
            </a:lvl4pPr>
            <a:lvl5pPr marL="2057400" indent="-228600" defTabSz="1247775">
              <a:lnSpc>
                <a:spcPts val="2263"/>
              </a:lnSpc>
              <a:spcBef>
                <a:spcPts val="500"/>
              </a:spcBef>
              <a:buFont typeface="Arial" panose="020B0604020202020204" pitchFamily="34" charset="0"/>
              <a:defRPr>
                <a:solidFill>
                  <a:srgbClr val="8D8C90"/>
                </a:solidFill>
                <a:latin typeface="Calibri" panose="020F0502020204030204" pitchFamily="34" charset="0"/>
              </a:defRPr>
            </a:lvl5pPr>
            <a:lvl6pPr marL="2514600" indent="-228600" defTabSz="1247775" eaLnBrk="0" fontAlgn="base" hangingPunct="0">
              <a:lnSpc>
                <a:spcPts val="2263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8D8C90"/>
                </a:solidFill>
                <a:latin typeface="Calibri" panose="020F0502020204030204" pitchFamily="34" charset="0"/>
              </a:defRPr>
            </a:lvl6pPr>
            <a:lvl7pPr marL="2971800" indent="-228600" defTabSz="1247775" eaLnBrk="0" fontAlgn="base" hangingPunct="0">
              <a:lnSpc>
                <a:spcPts val="2263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8D8C90"/>
                </a:solidFill>
                <a:latin typeface="Calibri" panose="020F0502020204030204" pitchFamily="34" charset="0"/>
              </a:defRPr>
            </a:lvl7pPr>
            <a:lvl8pPr marL="3429000" indent="-228600" defTabSz="1247775" eaLnBrk="0" fontAlgn="base" hangingPunct="0">
              <a:lnSpc>
                <a:spcPts val="2263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8D8C90"/>
                </a:solidFill>
                <a:latin typeface="Calibri" panose="020F0502020204030204" pitchFamily="34" charset="0"/>
              </a:defRPr>
            </a:lvl8pPr>
            <a:lvl9pPr marL="3886200" indent="-228600" defTabSz="1247775" eaLnBrk="0" fontAlgn="base" hangingPunct="0">
              <a:lnSpc>
                <a:spcPts val="2263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8D8C90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919" b="1" dirty="0" err="1">
                <a:solidFill>
                  <a:srgbClr val="7F7F7F"/>
                </a:solidFill>
                <a:latin typeface="Arial Narrow" panose="020B0606020202030204" pitchFamily="34" charset="0"/>
              </a:rPr>
              <a:t>г.Волгоград</a:t>
            </a:r>
            <a:r>
              <a:rPr lang="ru-RU" altLang="ru-RU" sz="2919" b="1" dirty="0">
                <a:solidFill>
                  <a:srgbClr val="7F7F7F"/>
                </a:solidFill>
                <a:latin typeface="Arial Narrow" panose="020B0606020202030204" pitchFamily="34" charset="0"/>
              </a:rPr>
              <a:t>, </a:t>
            </a:r>
            <a:r>
              <a:rPr lang="ru-RU" altLang="ru-RU" sz="3026" b="1" dirty="0">
                <a:solidFill>
                  <a:srgbClr val="7F7F7F"/>
                </a:solidFill>
                <a:latin typeface="Arial Narrow" panose="020B0606020202030204" pitchFamily="34" charset="0"/>
              </a:rPr>
              <a:t>2020</a:t>
            </a:r>
          </a:p>
        </p:txBody>
      </p:sp>
      <p:sp>
        <p:nvSpPr>
          <p:cNvPr id="241670" name="TextBox 4"/>
          <p:cNvSpPr txBox="1">
            <a:spLocks noChangeArrowheads="1"/>
          </p:cNvSpPr>
          <p:nvPr/>
        </p:nvSpPr>
        <p:spPr bwMode="auto">
          <a:xfrm>
            <a:off x="705742" y="2673065"/>
            <a:ext cx="5329173" cy="97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909" tIns="51463" rIns="102909" bIns="51463">
            <a:spAutoFit/>
          </a:bodyPr>
          <a:lstStyle>
            <a:lvl1pPr defTabSz="1027113">
              <a:spcBef>
                <a:spcPct val="20000"/>
              </a:spcBef>
              <a:buFont typeface="+mj-lt"/>
              <a:defRPr sz="4600">
                <a:solidFill>
                  <a:srgbClr val="005AA9"/>
                </a:solidFill>
                <a:latin typeface="Calibri" panose="020F0502020204030204" pitchFamily="34" charset="0"/>
              </a:defRPr>
            </a:lvl1pPr>
            <a:lvl2pPr marL="742950" indent="-285750" defTabSz="1027113">
              <a:spcBef>
                <a:spcPct val="20000"/>
              </a:spcBef>
              <a:buFont typeface="Arial" panose="020B0604020202020204" pitchFamily="34" charset="0"/>
              <a:defRPr sz="2900">
                <a:solidFill>
                  <a:srgbClr val="504F53"/>
                </a:solidFill>
                <a:latin typeface="Calibri" panose="020F0502020204030204" pitchFamily="34" charset="0"/>
              </a:defRPr>
            </a:lvl2pPr>
            <a:lvl3pPr marL="1143000" indent="-228600" defTabSz="1027113">
              <a:spcBef>
                <a:spcPct val="20000"/>
              </a:spcBef>
              <a:buFont typeface="Arial" panose="020B0604020202020204" pitchFamily="34" charset="0"/>
              <a:buChar char="•"/>
              <a:defRPr sz="2900">
                <a:solidFill>
                  <a:srgbClr val="504F53"/>
                </a:solidFill>
                <a:latin typeface="Calibri" panose="020F0502020204030204" pitchFamily="34" charset="0"/>
              </a:defRPr>
            </a:lvl3pPr>
            <a:lvl4pPr marL="1600200" indent="-228600" algn="just" defTabSz="1027113">
              <a:lnSpc>
                <a:spcPts val="2263"/>
              </a:lnSpc>
              <a:spcBef>
                <a:spcPts val="500"/>
              </a:spcBef>
              <a:buFont typeface="Arial" panose="020B0604020202020204" pitchFamily="34" charset="0"/>
              <a:defRPr sz="2000">
                <a:solidFill>
                  <a:srgbClr val="504F53"/>
                </a:solidFill>
                <a:latin typeface="Calibri" panose="020F0502020204030204" pitchFamily="34" charset="0"/>
              </a:defRPr>
            </a:lvl4pPr>
            <a:lvl5pPr marL="2057400" indent="-228600" defTabSz="1027113">
              <a:lnSpc>
                <a:spcPts val="2263"/>
              </a:lnSpc>
              <a:spcBef>
                <a:spcPts val="500"/>
              </a:spcBef>
              <a:buFont typeface="Arial" panose="020B0604020202020204" pitchFamily="34" charset="0"/>
              <a:defRPr>
                <a:solidFill>
                  <a:srgbClr val="8D8C90"/>
                </a:solidFill>
                <a:latin typeface="Calibri" panose="020F0502020204030204" pitchFamily="34" charset="0"/>
              </a:defRPr>
            </a:lvl5pPr>
            <a:lvl6pPr marL="2514600" indent="-228600" defTabSz="1027113" eaLnBrk="0" fontAlgn="base" hangingPunct="0">
              <a:lnSpc>
                <a:spcPts val="2263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8D8C90"/>
                </a:solidFill>
                <a:latin typeface="Calibri" panose="020F0502020204030204" pitchFamily="34" charset="0"/>
              </a:defRPr>
            </a:lvl6pPr>
            <a:lvl7pPr marL="2971800" indent="-228600" defTabSz="1027113" eaLnBrk="0" fontAlgn="base" hangingPunct="0">
              <a:lnSpc>
                <a:spcPts val="2263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8D8C90"/>
                </a:solidFill>
                <a:latin typeface="Calibri" panose="020F0502020204030204" pitchFamily="34" charset="0"/>
              </a:defRPr>
            </a:lvl7pPr>
            <a:lvl8pPr marL="3429000" indent="-228600" defTabSz="1027113" eaLnBrk="0" fontAlgn="base" hangingPunct="0">
              <a:lnSpc>
                <a:spcPts val="2263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8D8C90"/>
                </a:solidFill>
                <a:latin typeface="Calibri" panose="020F0502020204030204" pitchFamily="34" charset="0"/>
              </a:defRPr>
            </a:lvl8pPr>
            <a:lvl9pPr marL="3886200" indent="-228600" defTabSz="1027113" eaLnBrk="0" fontAlgn="base" hangingPunct="0">
              <a:lnSpc>
                <a:spcPts val="2263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8D8C90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91" dirty="0">
                <a:solidFill>
                  <a:srgbClr val="104E72"/>
                </a:solidFill>
              </a:rPr>
              <a:t>Начальник налогообложения юридических лиц УФНС России по Волгоградской области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91" dirty="0">
                <a:solidFill>
                  <a:srgbClr val="104E72"/>
                </a:solidFill>
              </a:rPr>
              <a:t>Т.В. </a:t>
            </a:r>
            <a:r>
              <a:rPr lang="ru-RU" altLang="ru-RU" sz="1891" dirty="0" err="1">
                <a:solidFill>
                  <a:srgbClr val="104E72"/>
                </a:solidFill>
              </a:rPr>
              <a:t>Ходоренко</a:t>
            </a:r>
            <a:endParaRPr lang="ru-RU" altLang="ru-RU" sz="1891" dirty="0">
              <a:solidFill>
                <a:srgbClr val="104E72"/>
              </a:solidFill>
            </a:endParaRPr>
          </a:p>
        </p:txBody>
      </p:sp>
      <p:pic>
        <p:nvPicPr>
          <p:cNvPr id="9" name="Рисунок 6" descr="C:\Users\panova_ea\Desktop\ФНС\Новая папка\word\jpg\true-logo-FNS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742" y="752623"/>
            <a:ext cx="1498173" cy="1615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1671" name="TextBox 42"/>
          <p:cNvSpPr txBox="1">
            <a:spLocks noChangeArrowheads="1"/>
          </p:cNvSpPr>
          <p:nvPr/>
        </p:nvSpPr>
        <p:spPr bwMode="auto">
          <a:xfrm>
            <a:off x="705742" y="3781513"/>
            <a:ext cx="9714608" cy="496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2909" tIns="51463" rIns="102909" bIns="51463">
            <a:spAutoFit/>
          </a:bodyPr>
          <a:lstStyle>
            <a:lvl1pPr defTabSz="1027113">
              <a:spcBef>
                <a:spcPct val="20000"/>
              </a:spcBef>
              <a:buFont typeface="+mj-lt"/>
              <a:defRPr sz="4600">
                <a:solidFill>
                  <a:srgbClr val="005AA9"/>
                </a:solidFill>
                <a:latin typeface="Calibri" panose="020F0502020204030204" pitchFamily="34" charset="0"/>
              </a:defRPr>
            </a:lvl1pPr>
            <a:lvl2pPr marL="742950" indent="-285750" defTabSz="1027113">
              <a:spcBef>
                <a:spcPct val="20000"/>
              </a:spcBef>
              <a:buFont typeface="Arial" panose="020B0604020202020204" pitchFamily="34" charset="0"/>
              <a:defRPr sz="2900">
                <a:solidFill>
                  <a:srgbClr val="504F53"/>
                </a:solidFill>
                <a:latin typeface="Calibri" panose="020F0502020204030204" pitchFamily="34" charset="0"/>
              </a:defRPr>
            </a:lvl2pPr>
            <a:lvl3pPr marL="1143000" indent="-228600" defTabSz="1027113">
              <a:spcBef>
                <a:spcPct val="20000"/>
              </a:spcBef>
              <a:buFont typeface="Arial" panose="020B0604020202020204" pitchFamily="34" charset="0"/>
              <a:buChar char="•"/>
              <a:defRPr sz="2900">
                <a:solidFill>
                  <a:srgbClr val="504F53"/>
                </a:solidFill>
                <a:latin typeface="Calibri" panose="020F0502020204030204" pitchFamily="34" charset="0"/>
              </a:defRPr>
            </a:lvl3pPr>
            <a:lvl4pPr marL="1600200" indent="-228600" algn="just" defTabSz="1027113">
              <a:lnSpc>
                <a:spcPts val="2263"/>
              </a:lnSpc>
              <a:spcBef>
                <a:spcPts val="500"/>
              </a:spcBef>
              <a:buFont typeface="Arial" panose="020B0604020202020204" pitchFamily="34" charset="0"/>
              <a:defRPr sz="2000">
                <a:solidFill>
                  <a:srgbClr val="504F53"/>
                </a:solidFill>
                <a:latin typeface="Calibri" panose="020F0502020204030204" pitchFamily="34" charset="0"/>
              </a:defRPr>
            </a:lvl4pPr>
            <a:lvl5pPr marL="2057400" indent="-228600" defTabSz="1027113">
              <a:lnSpc>
                <a:spcPts val="2263"/>
              </a:lnSpc>
              <a:spcBef>
                <a:spcPts val="500"/>
              </a:spcBef>
              <a:buFont typeface="Arial" panose="020B0604020202020204" pitchFamily="34" charset="0"/>
              <a:defRPr>
                <a:solidFill>
                  <a:srgbClr val="8D8C90"/>
                </a:solidFill>
                <a:latin typeface="Calibri" panose="020F0502020204030204" pitchFamily="34" charset="0"/>
              </a:defRPr>
            </a:lvl5pPr>
            <a:lvl6pPr marL="2514600" indent="-228600" defTabSz="1027113" eaLnBrk="0" fontAlgn="base" hangingPunct="0">
              <a:lnSpc>
                <a:spcPts val="2263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8D8C90"/>
                </a:solidFill>
                <a:latin typeface="Calibri" panose="020F0502020204030204" pitchFamily="34" charset="0"/>
              </a:defRPr>
            </a:lvl6pPr>
            <a:lvl7pPr marL="2971800" indent="-228600" defTabSz="1027113" eaLnBrk="0" fontAlgn="base" hangingPunct="0">
              <a:lnSpc>
                <a:spcPts val="2263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8D8C90"/>
                </a:solidFill>
                <a:latin typeface="Calibri" panose="020F0502020204030204" pitchFamily="34" charset="0"/>
              </a:defRPr>
            </a:lvl7pPr>
            <a:lvl8pPr marL="3429000" indent="-228600" defTabSz="1027113" eaLnBrk="0" fontAlgn="base" hangingPunct="0">
              <a:lnSpc>
                <a:spcPts val="2263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8D8C90"/>
                </a:solidFill>
                <a:latin typeface="Calibri" panose="020F0502020204030204" pitchFamily="34" charset="0"/>
              </a:defRPr>
            </a:lvl8pPr>
            <a:lvl9pPr marL="3886200" indent="-228600" defTabSz="1027113" eaLnBrk="0" fontAlgn="base" hangingPunct="0">
              <a:lnSpc>
                <a:spcPts val="2263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8D8C90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553" b="1" dirty="0">
                <a:solidFill>
                  <a:srgbClr val="104E72"/>
                </a:solidFill>
                <a:cs typeface="Aharoni" panose="02010803020104030203" pitchFamily="2" charset="-79"/>
              </a:rPr>
              <a:t>СПЕЦИАЛЬНЫЕ НАЛОГОВЫЕ РЕЖИМЫ.</a:t>
            </a:r>
          </a:p>
        </p:txBody>
      </p:sp>
    </p:spTree>
    <p:extLst>
      <p:ext uri="{BB962C8B-B14F-4D97-AF65-F5344CB8AC3E}">
        <p14:creationId xmlns:p14="http://schemas.microsoft.com/office/powerpoint/2010/main" val="985960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Овал 10">
            <a:extLst>
              <a:ext uri="{FF2B5EF4-FFF2-40B4-BE49-F238E27FC236}">
                <a16:creationId xmlns="" xmlns:a16="http://schemas.microsoft.com/office/drawing/2014/main" id="{B93C8FD7-557B-492E-A072-ED94C4EA89AC}"/>
              </a:ext>
            </a:extLst>
          </p:cNvPr>
          <p:cNvSpPr/>
          <p:nvPr/>
        </p:nvSpPr>
        <p:spPr>
          <a:xfrm>
            <a:off x="10475964" y="1905357"/>
            <a:ext cx="2142188" cy="914400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Изменения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0BB55F2-997A-4D8A-BDD8-71495A9D0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5149" y="128017"/>
            <a:ext cx="9487459" cy="1929384"/>
          </a:xfrm>
        </p:spPr>
        <p:txBody>
          <a:bodyPr/>
          <a:lstStyle/>
          <a:p>
            <a:pPr algn="ctr"/>
            <a:r>
              <a:rPr lang="ru-RU" sz="2500" dirty="0">
                <a:latin typeface="Monotype Corsiva" panose="03010101010201010101" pitchFamily="66" charset="0"/>
              </a:rPr>
              <a:t> </a:t>
            </a:r>
            <a:r>
              <a:rPr lang="ru-RU" sz="2500" dirty="0" smtClean="0">
                <a:latin typeface="Monotype Corsiva" panose="03010101010201010101" pitchFamily="66" charset="0"/>
              </a:rPr>
              <a:t>Федеральный Закон  ФЗ-373 от 23.11.2020 </a:t>
            </a:r>
            <a:r>
              <a:rPr lang="ru-RU" sz="2500" dirty="0">
                <a:latin typeface="Monotype Corsiva" panose="03010101010201010101" pitchFamily="66" charset="0"/>
              </a:rPr>
              <a:t>«О внесении изменений в главы 26-2 и 26-5 части второй Налогового кодекса Российской Федерации и статью 2 Федерального закона «О применении контрольно-кассовой техники при осуществлении расчетов в Российской Федерации».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A2FCBC5A-3EEF-495D-A515-2B7A129CA78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02A372-EB85-4A14-9B9E-6F2305329C24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3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5" name="Рисунок 6" descr="C:\Users\panova_ea\Desktop\ФНС\Новая папка\word\jpg\true-logo-FNS.jpg">
            <a:extLst>
              <a:ext uri="{FF2B5EF4-FFF2-40B4-BE49-F238E27FC236}">
                <a16:creationId xmlns="" xmlns:a16="http://schemas.microsoft.com/office/drawing/2014/main" id="{A44E7DA7-BE73-4E9F-B6B6-DDD91544D4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854" y="0"/>
            <a:ext cx="1455410" cy="1636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EAE074EB-94A9-46AA-BBAF-2A70D40FA137}"/>
              </a:ext>
            </a:extLst>
          </p:cNvPr>
          <p:cNvSpPr/>
          <p:nvPr/>
        </p:nvSpPr>
        <p:spPr>
          <a:xfrm>
            <a:off x="5586707" y="2758974"/>
            <a:ext cx="6473952" cy="4391125"/>
          </a:xfrm>
          <a:prstGeom prst="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endParaRPr lang="ru-RU" sz="1500" dirty="0">
              <a:solidFill>
                <a:schemeClr val="tx1"/>
              </a:solidFill>
            </a:endParaRPr>
          </a:p>
          <a:p>
            <a:pPr algn="just"/>
            <a:endParaRPr lang="ru-RU" sz="1500" dirty="0">
              <a:solidFill>
                <a:schemeClr val="tx1"/>
              </a:solidFill>
            </a:endParaRPr>
          </a:p>
          <a:p>
            <a:pPr algn="just"/>
            <a:r>
              <a:rPr lang="ru-RU" sz="1500" dirty="0">
                <a:solidFill>
                  <a:schemeClr val="tx1"/>
                </a:solidFill>
              </a:rPr>
              <a:t>1) ремонт и пошив швейных, меховых и кожаных изделий, головных уборов и изделий из текстильной галантереи, ремонт, пошив и вязание трикотажных изделий </a:t>
            </a:r>
            <a:r>
              <a:rPr lang="ru-RU" sz="1500" dirty="0">
                <a:solidFill>
                  <a:srgbClr val="C00000"/>
                </a:solidFill>
              </a:rPr>
              <a:t>по индивидуальному заказу населения</a:t>
            </a:r>
            <a:r>
              <a:rPr lang="ru-RU" sz="1500" dirty="0">
                <a:solidFill>
                  <a:schemeClr val="tx1"/>
                </a:solidFill>
              </a:rPr>
              <a:t>;</a:t>
            </a:r>
          </a:p>
          <a:p>
            <a:pPr algn="just"/>
            <a:r>
              <a:rPr lang="ru-RU" sz="1500" dirty="0">
                <a:solidFill>
                  <a:schemeClr val="tx1"/>
                </a:solidFill>
              </a:rPr>
              <a:t>4) </a:t>
            </a:r>
            <a:r>
              <a:rPr lang="ru-RU" sz="1500" dirty="0">
                <a:solidFill>
                  <a:srgbClr val="C00000"/>
                </a:solidFill>
              </a:rPr>
              <a:t>стирка,</a:t>
            </a:r>
            <a:r>
              <a:rPr lang="ru-RU" sz="1500" dirty="0">
                <a:solidFill>
                  <a:schemeClr val="tx1"/>
                </a:solidFill>
              </a:rPr>
              <a:t> химическая чистка </a:t>
            </a:r>
            <a:r>
              <a:rPr lang="ru-RU" sz="1500" dirty="0">
                <a:solidFill>
                  <a:srgbClr val="C00000"/>
                </a:solidFill>
              </a:rPr>
              <a:t>и крашение текстильных и меховых изделий</a:t>
            </a:r>
            <a:r>
              <a:rPr lang="ru-RU" sz="1500" dirty="0">
                <a:solidFill>
                  <a:schemeClr val="tx1"/>
                </a:solidFill>
              </a:rPr>
              <a:t>;</a:t>
            </a:r>
          </a:p>
          <a:p>
            <a:pPr algn="just"/>
            <a:r>
              <a:rPr lang="ru-RU" sz="1500" dirty="0">
                <a:solidFill>
                  <a:schemeClr val="tx1"/>
                </a:solidFill>
              </a:rPr>
              <a:t>6) ремонт </a:t>
            </a:r>
            <a:r>
              <a:rPr lang="ru-RU" sz="1500" dirty="0">
                <a:solidFill>
                  <a:srgbClr val="C00000"/>
                </a:solidFill>
              </a:rPr>
              <a:t>электронной</a:t>
            </a:r>
            <a:r>
              <a:rPr lang="ru-RU" sz="1500" dirty="0">
                <a:solidFill>
                  <a:schemeClr val="tx1"/>
                </a:solidFill>
              </a:rPr>
              <a:t> бытовой техники, бытовых приборов, часов, металлоизделий бытового и хозяйственного назначения, предметов </a:t>
            </a:r>
            <a:br>
              <a:rPr lang="ru-RU" sz="1500" dirty="0">
                <a:solidFill>
                  <a:schemeClr val="tx1"/>
                </a:solidFill>
              </a:rPr>
            </a:br>
            <a:r>
              <a:rPr lang="ru-RU" sz="1500" dirty="0">
                <a:solidFill>
                  <a:schemeClr val="tx1"/>
                </a:solidFill>
              </a:rPr>
              <a:t>и изделий из металла, изготовление готовых металлических изделий хозяйственного назначения </a:t>
            </a:r>
            <a:r>
              <a:rPr lang="ru-RU" sz="1500" dirty="0">
                <a:solidFill>
                  <a:srgbClr val="C00000"/>
                </a:solidFill>
              </a:rPr>
              <a:t>по индивидуальному заказу населения;</a:t>
            </a:r>
          </a:p>
          <a:p>
            <a:pPr algn="just"/>
            <a:r>
              <a:rPr lang="ru-RU" sz="1500" dirty="0">
                <a:solidFill>
                  <a:schemeClr val="tx1"/>
                </a:solidFill>
              </a:rPr>
              <a:t>7) ремонт мебели </a:t>
            </a:r>
            <a:r>
              <a:rPr lang="ru-RU" sz="1500" dirty="0">
                <a:solidFill>
                  <a:srgbClr val="C00000"/>
                </a:solidFill>
              </a:rPr>
              <a:t>и предметов домашнего обихода</a:t>
            </a:r>
            <a:r>
              <a:rPr lang="ru-RU" sz="1500" dirty="0">
                <a:solidFill>
                  <a:schemeClr val="tx1"/>
                </a:solidFill>
              </a:rPr>
              <a:t>;</a:t>
            </a:r>
          </a:p>
          <a:p>
            <a:pPr algn="just"/>
            <a:r>
              <a:rPr lang="ru-RU" sz="1500" dirty="0">
                <a:solidFill>
                  <a:schemeClr val="tx1"/>
                </a:solidFill>
              </a:rPr>
              <a:t>9)</a:t>
            </a:r>
            <a:r>
              <a:rPr lang="ru-RU" sz="1500" dirty="0">
                <a:solidFill>
                  <a:srgbClr val="C00000"/>
                </a:solidFill>
              </a:rPr>
              <a:t>ремонт,</a:t>
            </a:r>
            <a:r>
              <a:rPr lang="ru-RU" sz="1500" dirty="0">
                <a:solidFill>
                  <a:schemeClr val="tx1"/>
                </a:solidFill>
              </a:rPr>
              <a:t> техническое обслуживание автотранспортных </a:t>
            </a:r>
            <a:br>
              <a:rPr lang="ru-RU" sz="1500" dirty="0">
                <a:solidFill>
                  <a:schemeClr val="tx1"/>
                </a:solidFill>
              </a:rPr>
            </a:br>
            <a:r>
              <a:rPr lang="ru-RU" sz="1500" dirty="0">
                <a:solidFill>
                  <a:schemeClr val="tx1"/>
                </a:solidFill>
              </a:rPr>
              <a:t>и </a:t>
            </a:r>
            <a:r>
              <a:rPr lang="ru-RU" sz="1500" dirty="0" err="1">
                <a:solidFill>
                  <a:schemeClr val="tx1"/>
                </a:solidFill>
              </a:rPr>
              <a:t>мототранспортных</a:t>
            </a:r>
            <a:r>
              <a:rPr lang="ru-RU" sz="1500" dirty="0">
                <a:solidFill>
                  <a:schemeClr val="tx1"/>
                </a:solidFill>
              </a:rPr>
              <a:t> средств, </a:t>
            </a:r>
            <a:r>
              <a:rPr lang="ru-RU" sz="1500" dirty="0">
                <a:solidFill>
                  <a:srgbClr val="C00000"/>
                </a:solidFill>
              </a:rPr>
              <a:t>мотоциклов,</a:t>
            </a:r>
            <a:r>
              <a:rPr lang="ru-RU" sz="1500" dirty="0">
                <a:solidFill>
                  <a:schemeClr val="tx1"/>
                </a:solidFill>
              </a:rPr>
              <a:t> машин и оборудования, </a:t>
            </a:r>
            <a:r>
              <a:rPr lang="ru-RU" sz="1500" dirty="0">
                <a:solidFill>
                  <a:srgbClr val="C00000"/>
                </a:solidFill>
              </a:rPr>
              <a:t>мойка автотранспортных средств, полирование и предоставление аналогичных услуг;</a:t>
            </a:r>
          </a:p>
          <a:p>
            <a:pPr algn="just"/>
            <a:r>
              <a:rPr lang="ru-RU" sz="1500" dirty="0">
                <a:solidFill>
                  <a:schemeClr val="tx1"/>
                </a:solidFill>
              </a:rPr>
              <a:t>10) оказание автотранспортных услуг по перевозке грузов автомобильным транспортом </a:t>
            </a:r>
            <a:r>
              <a:rPr lang="ru-RU" sz="1500" dirty="0">
                <a:solidFill>
                  <a:srgbClr val="C00000"/>
                </a:solidFill>
              </a:rPr>
              <a:t>индивидуальными предпринимателями, имеющими на праве собственности или ином праве (пользования, владения и (или) распоряжения) транспортные средства, предназначенные для оказания таких услуг;</a:t>
            </a:r>
          </a:p>
          <a:p>
            <a:pPr algn="just"/>
            <a:endParaRPr lang="ru-RU" sz="1500" dirty="0">
              <a:solidFill>
                <a:srgbClr val="C00000"/>
              </a:solidFill>
            </a:endParaRPr>
          </a:p>
        </p:txBody>
      </p:sp>
      <p:sp>
        <p:nvSpPr>
          <p:cNvPr id="7" name="Заголовок 1">
            <a:extLst>
              <a:ext uri="{FF2B5EF4-FFF2-40B4-BE49-F238E27FC236}">
                <a16:creationId xmlns="" xmlns:a16="http://schemas.microsoft.com/office/drawing/2014/main" id="{BC5CF41B-E60B-4013-8E58-BD3965688C92}"/>
              </a:ext>
            </a:extLst>
          </p:cNvPr>
          <p:cNvSpPr txBox="1">
            <a:spLocks/>
          </p:cNvSpPr>
          <p:nvPr/>
        </p:nvSpPr>
        <p:spPr bwMode="auto">
          <a:xfrm>
            <a:off x="1472184" y="1967981"/>
            <a:ext cx="9487459" cy="771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680" rIns="0" bIns="4568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336" b="1" kern="1200">
                <a:solidFill>
                  <a:srgbClr val="104E7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76245" algn="l" rtl="0" fontAlgn="base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52488" algn="l" rtl="0" fontAlgn="base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428733" algn="l" rtl="0" fontAlgn="base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904978" algn="l" rtl="0" fontAlgn="base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914400"/>
            <a:r>
              <a:rPr lang="ru-RU" sz="2500" dirty="0">
                <a:latin typeface="Monotype Corsiva" panose="03010101010201010101" pitchFamily="66" charset="0"/>
              </a:rPr>
              <a:t> Вносятся изменения в подпункты пункта 2 статьи 346.43 НК РФ</a:t>
            </a:r>
          </a:p>
          <a:p>
            <a:pPr algn="ctr" defTabSz="914400"/>
            <a:r>
              <a:rPr lang="ru-RU" sz="2500" dirty="0">
                <a:latin typeface="Monotype Corsiva" panose="03010101010201010101" pitchFamily="66" charset="0"/>
              </a:rPr>
              <a:t>(рекомендованные виды)</a:t>
            </a:r>
          </a:p>
        </p:txBody>
      </p:sp>
      <p:sp>
        <p:nvSpPr>
          <p:cNvPr id="8" name="Овал 7">
            <a:extLst>
              <a:ext uri="{FF2B5EF4-FFF2-40B4-BE49-F238E27FC236}">
                <a16:creationId xmlns="" xmlns:a16="http://schemas.microsoft.com/office/drawing/2014/main" id="{E56DA192-94DD-44C1-8314-9CB4374C071B}"/>
              </a:ext>
            </a:extLst>
          </p:cNvPr>
          <p:cNvSpPr/>
          <p:nvPr/>
        </p:nvSpPr>
        <p:spPr>
          <a:xfrm>
            <a:off x="21148" y="1905357"/>
            <a:ext cx="1934714" cy="914400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Было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1D24F206-09DB-4631-91DB-F35975311864}"/>
              </a:ext>
            </a:extLst>
          </p:cNvPr>
          <p:cNvSpPr/>
          <p:nvPr/>
        </p:nvSpPr>
        <p:spPr>
          <a:xfrm>
            <a:off x="405241" y="2758975"/>
            <a:ext cx="5084063" cy="4391124"/>
          </a:xfrm>
          <a:prstGeom prst="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just"/>
            <a:r>
              <a:rPr lang="ru-RU" sz="1500" dirty="0">
                <a:solidFill>
                  <a:schemeClr val="tx1"/>
                </a:solidFill>
              </a:rPr>
              <a:t>1) ремонт и пошив швейных, меховых и кожаных изделий, головных уборов и изделий из текстильной галантереи, ремонт, пошив и вязание трикотажных изделий;</a:t>
            </a:r>
          </a:p>
          <a:p>
            <a:pPr algn="just"/>
            <a:r>
              <a:rPr lang="ru-RU" sz="1500" dirty="0">
                <a:solidFill>
                  <a:schemeClr val="tx1"/>
                </a:solidFill>
              </a:rPr>
              <a:t>4) химическая чистка, крашение и услуги прачечных; </a:t>
            </a:r>
          </a:p>
          <a:p>
            <a:pPr algn="just"/>
            <a:r>
              <a:rPr lang="ru-RU" sz="1500" dirty="0">
                <a:solidFill>
                  <a:schemeClr val="tx1"/>
                </a:solidFill>
              </a:rPr>
              <a:t>6) ремонт и техническое обслуживание бытовой радиоэлектронной аппаратуры, бытовых машин и бытовых приборов, часов, ремонт и изготовление металлоизделий;</a:t>
            </a:r>
          </a:p>
          <a:p>
            <a:pPr algn="just"/>
            <a:r>
              <a:rPr lang="ru-RU" sz="1500" dirty="0">
                <a:solidFill>
                  <a:schemeClr val="tx1"/>
                </a:solidFill>
              </a:rPr>
              <a:t>7) ремонт мебели; </a:t>
            </a:r>
          </a:p>
          <a:p>
            <a:pPr algn="just"/>
            <a:r>
              <a:rPr lang="ru-RU" sz="1500" dirty="0">
                <a:solidFill>
                  <a:schemeClr val="tx1"/>
                </a:solidFill>
              </a:rPr>
              <a:t>9) техническое обслуживание и ремонт автотранспортных и </a:t>
            </a:r>
            <a:r>
              <a:rPr lang="ru-RU" sz="1500" dirty="0" err="1">
                <a:solidFill>
                  <a:schemeClr val="tx1"/>
                </a:solidFill>
              </a:rPr>
              <a:t>мототранспортных</a:t>
            </a:r>
            <a:r>
              <a:rPr lang="ru-RU" sz="1500" dirty="0">
                <a:solidFill>
                  <a:schemeClr val="tx1"/>
                </a:solidFill>
              </a:rPr>
              <a:t> средств, машин и оборудования;</a:t>
            </a:r>
          </a:p>
          <a:p>
            <a:pPr algn="just"/>
            <a:r>
              <a:rPr lang="ru-RU" sz="1500" dirty="0">
                <a:solidFill>
                  <a:schemeClr val="tx1"/>
                </a:solidFill>
              </a:rPr>
              <a:t>10) оказание автотранспортных услуг по перевозке грузов автомобильным транспортом;</a:t>
            </a:r>
          </a:p>
        </p:txBody>
      </p:sp>
    </p:spTree>
    <p:extLst>
      <p:ext uri="{BB962C8B-B14F-4D97-AF65-F5344CB8AC3E}">
        <p14:creationId xmlns:p14="http://schemas.microsoft.com/office/powerpoint/2010/main" val="489621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>
            <a:extLst>
              <a:ext uri="{FF2B5EF4-FFF2-40B4-BE49-F238E27FC236}">
                <a16:creationId xmlns="" xmlns:a16="http://schemas.microsoft.com/office/drawing/2014/main" id="{562D7036-6A62-4080-AF1F-EFEB2400C533}"/>
              </a:ext>
            </a:extLst>
          </p:cNvPr>
          <p:cNvSpPr/>
          <p:nvPr/>
        </p:nvSpPr>
        <p:spPr>
          <a:xfrm>
            <a:off x="2040580" y="818388"/>
            <a:ext cx="1934714" cy="914400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Было</a:t>
            </a:r>
          </a:p>
        </p:txBody>
      </p:sp>
      <p:sp>
        <p:nvSpPr>
          <p:cNvPr id="9" name="Овал 8">
            <a:extLst>
              <a:ext uri="{FF2B5EF4-FFF2-40B4-BE49-F238E27FC236}">
                <a16:creationId xmlns="" xmlns:a16="http://schemas.microsoft.com/office/drawing/2014/main" id="{264924E2-9F90-4D77-85F4-71A9C35E78F5}"/>
              </a:ext>
            </a:extLst>
          </p:cNvPr>
          <p:cNvSpPr/>
          <p:nvPr/>
        </p:nvSpPr>
        <p:spPr>
          <a:xfrm>
            <a:off x="7977965" y="931137"/>
            <a:ext cx="2142188" cy="914400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Изменения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7B1F001-17B4-4B82-9A14-501F34BCD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0593" y="115567"/>
            <a:ext cx="9400032" cy="951487"/>
          </a:xfrm>
        </p:spPr>
        <p:txBody>
          <a:bodyPr/>
          <a:lstStyle/>
          <a:p>
            <a:pPr algn="ctr"/>
            <a:r>
              <a:rPr lang="ru-RU" sz="3600" dirty="0">
                <a:latin typeface="Monotype Corsiva" panose="03010101010201010101" pitchFamily="66" charset="0"/>
              </a:rPr>
              <a:t>Вносятся изменения в подпункты пункта 2 статьи 346.43 НК РФ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74A35BE8-388C-4CEE-BB5F-B2DBEF7B25F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02A372-EB85-4A14-9B9E-6F2305329C24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4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5" name="Рисунок 6" descr="C:\Users\panova_ea\Desktop\ФНС\Новая папка\word\jpg\true-logo-FNS.jpg">
            <a:extLst>
              <a:ext uri="{FF2B5EF4-FFF2-40B4-BE49-F238E27FC236}">
                <a16:creationId xmlns="" xmlns:a16="http://schemas.microsoft.com/office/drawing/2014/main" id="{70CDD7A3-DDD3-4D44-8DB3-7DE92000BE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854" y="0"/>
            <a:ext cx="1455410" cy="1636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8926FF0D-E4F9-4687-8B55-2027C3123E0F}"/>
              </a:ext>
            </a:extLst>
          </p:cNvPr>
          <p:cNvSpPr/>
          <p:nvPr/>
        </p:nvSpPr>
        <p:spPr>
          <a:xfrm>
            <a:off x="429768" y="1636776"/>
            <a:ext cx="5408557" cy="5397757"/>
          </a:xfrm>
          <a:prstGeom prst="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just"/>
            <a:r>
              <a:rPr lang="ru-RU" sz="1500" dirty="0">
                <a:solidFill>
                  <a:schemeClr val="tx1"/>
                </a:solidFill>
              </a:rPr>
              <a:t>11) оказание автотранспортных услуг по перевозке пассажиров автомобильным транспортом;</a:t>
            </a:r>
          </a:p>
          <a:p>
            <a:pPr algn="just"/>
            <a:r>
              <a:rPr lang="ru-RU" sz="1500" dirty="0">
                <a:solidFill>
                  <a:schemeClr val="tx1"/>
                </a:solidFill>
              </a:rPr>
              <a:t>12) ремонт жилья и других построек;</a:t>
            </a:r>
          </a:p>
          <a:p>
            <a:pPr algn="just"/>
            <a:r>
              <a:rPr lang="ru-RU" sz="1500" dirty="0">
                <a:solidFill>
                  <a:schemeClr val="tx1"/>
                </a:solidFill>
              </a:rPr>
              <a:t>17) услуги по приему стеклопосуды и вторичного сырья, за исключением металлолома;</a:t>
            </a:r>
          </a:p>
          <a:p>
            <a:pPr algn="just"/>
            <a:r>
              <a:rPr lang="ru-RU" sz="1500" dirty="0">
                <a:solidFill>
                  <a:schemeClr val="tx1"/>
                </a:solidFill>
              </a:rPr>
              <a:t> 18) ветеринарные услуги; </a:t>
            </a:r>
          </a:p>
          <a:p>
            <a:pPr algn="just"/>
            <a:r>
              <a:rPr lang="ru-RU" sz="1500" dirty="0">
                <a:solidFill>
                  <a:schemeClr val="tx1"/>
                </a:solidFill>
              </a:rPr>
              <a:t>19) сдача в аренду (наем) жилых и нежилых помещений, садовых домов, земельных участков, </a:t>
            </a:r>
            <a:r>
              <a:rPr lang="ru-RU" sz="1500" dirty="0">
                <a:solidFill>
                  <a:srgbClr val="C00000"/>
                </a:solidFill>
              </a:rPr>
              <a:t>принадлежащих индивидуальному предпринимателю на праве собственности;</a:t>
            </a:r>
          </a:p>
          <a:p>
            <a:pPr algn="just"/>
            <a:r>
              <a:rPr lang="ru-RU" sz="1500" dirty="0">
                <a:solidFill>
                  <a:schemeClr val="tx1"/>
                </a:solidFill>
              </a:rPr>
              <a:t>21) прочие услуги производственного характера 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B3209374-8680-4574-9914-47E9DDCD948F}"/>
              </a:ext>
            </a:extLst>
          </p:cNvPr>
          <p:cNvSpPr/>
          <p:nvPr/>
        </p:nvSpPr>
        <p:spPr>
          <a:xfrm>
            <a:off x="6141267" y="1709620"/>
            <a:ext cx="5815584" cy="5252067"/>
          </a:xfrm>
          <a:prstGeom prst="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just"/>
            <a:r>
              <a:rPr lang="ru-RU" sz="1500" dirty="0">
                <a:solidFill>
                  <a:schemeClr val="tx1"/>
                </a:solidFill>
              </a:rPr>
              <a:t>11) оказание автотранспортных услуг по перевозке пассажиров автомобильным транспортом, </a:t>
            </a:r>
            <a:r>
              <a:rPr lang="ru-RU" sz="1500" dirty="0">
                <a:solidFill>
                  <a:srgbClr val="C00000"/>
                </a:solidFill>
              </a:rPr>
              <a:t>индивидуальными предпринимателями, имеющими на праве собственности или ином праве (пользования, владения и (или) распоряжения) транспортные средства, предназначенные для оказания таких услуг;</a:t>
            </a:r>
          </a:p>
          <a:p>
            <a:pPr algn="just"/>
            <a:r>
              <a:rPr lang="ru-RU" sz="1500" dirty="0">
                <a:solidFill>
                  <a:schemeClr val="tx1"/>
                </a:solidFill>
              </a:rPr>
              <a:t>12) реконструкция или ремонт </a:t>
            </a:r>
            <a:r>
              <a:rPr lang="ru-RU" sz="1500" dirty="0">
                <a:solidFill>
                  <a:srgbClr val="C00000"/>
                </a:solidFill>
              </a:rPr>
              <a:t>существующих жилых и нежилых зданий, а также спортивных сооружений; </a:t>
            </a:r>
          </a:p>
          <a:p>
            <a:pPr algn="just"/>
            <a:r>
              <a:rPr lang="ru-RU" sz="1500" dirty="0">
                <a:solidFill>
                  <a:schemeClr val="tx1"/>
                </a:solidFill>
              </a:rPr>
              <a:t>17) </a:t>
            </a:r>
            <a:r>
              <a:rPr lang="ru-RU" sz="1500" dirty="0">
                <a:solidFill>
                  <a:srgbClr val="C00000"/>
                </a:solidFill>
              </a:rPr>
              <a:t>сбор тары и пригодных для вторичного использования материалов;</a:t>
            </a:r>
          </a:p>
          <a:p>
            <a:pPr algn="just"/>
            <a:r>
              <a:rPr lang="ru-RU" sz="1500" dirty="0">
                <a:solidFill>
                  <a:schemeClr val="tx1"/>
                </a:solidFill>
              </a:rPr>
              <a:t>18) деятельность ветеринарная;</a:t>
            </a:r>
          </a:p>
          <a:p>
            <a:pPr algn="just"/>
            <a:r>
              <a:rPr lang="ru-RU" sz="1500" dirty="0">
                <a:solidFill>
                  <a:schemeClr val="tx1"/>
                </a:solidFill>
              </a:rPr>
              <a:t>19) сдача в аренду (наем) </a:t>
            </a:r>
            <a:r>
              <a:rPr lang="ru-RU" sz="1500" dirty="0">
                <a:solidFill>
                  <a:srgbClr val="C00000"/>
                </a:solidFill>
              </a:rPr>
              <a:t>собственных или арендованных </a:t>
            </a:r>
            <a:r>
              <a:rPr lang="ru-RU" sz="1500" dirty="0">
                <a:solidFill>
                  <a:schemeClr val="tx1"/>
                </a:solidFill>
              </a:rPr>
              <a:t>жилых помещений, а также сдача в аренду </a:t>
            </a:r>
            <a:r>
              <a:rPr lang="ru-RU" sz="1500" dirty="0">
                <a:solidFill>
                  <a:srgbClr val="C00000"/>
                </a:solidFill>
              </a:rPr>
              <a:t>собственных или арендованных </a:t>
            </a:r>
            <a:r>
              <a:rPr lang="ru-RU" sz="1500" dirty="0">
                <a:solidFill>
                  <a:schemeClr val="tx1"/>
                </a:solidFill>
              </a:rPr>
              <a:t>нежилых помещений (включая выставочные залы, складские помещения), земельных участков; </a:t>
            </a:r>
          </a:p>
          <a:p>
            <a:pPr algn="just"/>
            <a:r>
              <a:rPr lang="ru-RU" sz="1500" dirty="0">
                <a:solidFill>
                  <a:schemeClr val="tx1"/>
                </a:solidFill>
              </a:rPr>
              <a:t>21) </a:t>
            </a:r>
            <a:r>
              <a:rPr lang="ru-RU" sz="1500" dirty="0">
                <a:solidFill>
                  <a:srgbClr val="C00000"/>
                </a:solidFill>
              </a:rPr>
              <a:t>услуги по переработке продуктов сельского хозяйства, лесного хозяйства и рыболовства для приготовления продуктов питания для людей и корма для животных, а также производство различных продуктов промежуточного потребления, которые не являются пищевыми продуктами;</a:t>
            </a:r>
          </a:p>
        </p:txBody>
      </p:sp>
    </p:spTree>
    <p:extLst>
      <p:ext uri="{BB962C8B-B14F-4D97-AF65-F5344CB8AC3E}">
        <p14:creationId xmlns:p14="http://schemas.microsoft.com/office/powerpoint/2010/main" val="2133998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>
            <a:extLst>
              <a:ext uri="{FF2B5EF4-FFF2-40B4-BE49-F238E27FC236}">
                <a16:creationId xmlns="" xmlns:a16="http://schemas.microsoft.com/office/drawing/2014/main" id="{562D7036-6A62-4080-AF1F-EFEB2400C533}"/>
              </a:ext>
            </a:extLst>
          </p:cNvPr>
          <p:cNvSpPr/>
          <p:nvPr/>
        </p:nvSpPr>
        <p:spPr>
          <a:xfrm>
            <a:off x="2040580" y="818388"/>
            <a:ext cx="1934714" cy="914400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Было</a:t>
            </a:r>
          </a:p>
        </p:txBody>
      </p:sp>
      <p:sp>
        <p:nvSpPr>
          <p:cNvPr id="9" name="Овал 8">
            <a:extLst>
              <a:ext uri="{FF2B5EF4-FFF2-40B4-BE49-F238E27FC236}">
                <a16:creationId xmlns="" xmlns:a16="http://schemas.microsoft.com/office/drawing/2014/main" id="{264924E2-9F90-4D77-85F4-71A9C35E78F5}"/>
              </a:ext>
            </a:extLst>
          </p:cNvPr>
          <p:cNvSpPr/>
          <p:nvPr/>
        </p:nvSpPr>
        <p:spPr>
          <a:xfrm>
            <a:off x="7977965" y="931137"/>
            <a:ext cx="2142188" cy="914400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Изменения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7B1F001-17B4-4B82-9A14-501F34BCD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0593" y="115567"/>
            <a:ext cx="9400032" cy="951487"/>
          </a:xfrm>
        </p:spPr>
        <p:txBody>
          <a:bodyPr/>
          <a:lstStyle/>
          <a:p>
            <a:pPr algn="ctr"/>
            <a:r>
              <a:rPr lang="ru-RU" sz="3600" dirty="0">
                <a:latin typeface="Monotype Corsiva" panose="03010101010201010101" pitchFamily="66" charset="0"/>
              </a:rPr>
              <a:t>Вносятся изменения в подпункты пункта 2 статьи 346.43 НК РФ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74A35BE8-388C-4CEE-BB5F-B2DBEF7B25F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02A372-EB85-4A14-9B9E-6F2305329C24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5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5" name="Рисунок 6" descr="C:\Users\panova_ea\Desktop\ФНС\Новая папка\word\jpg\true-logo-FNS.jpg">
            <a:extLst>
              <a:ext uri="{FF2B5EF4-FFF2-40B4-BE49-F238E27FC236}">
                <a16:creationId xmlns="" xmlns:a16="http://schemas.microsoft.com/office/drawing/2014/main" id="{70CDD7A3-DDD3-4D44-8DB3-7DE92000BE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854" y="0"/>
            <a:ext cx="1455410" cy="1636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8926FF0D-E4F9-4687-8B55-2027C3123E0F}"/>
              </a:ext>
            </a:extLst>
          </p:cNvPr>
          <p:cNvSpPr/>
          <p:nvPr/>
        </p:nvSpPr>
        <p:spPr>
          <a:xfrm>
            <a:off x="429768" y="1636776"/>
            <a:ext cx="5408557" cy="5397757"/>
          </a:xfrm>
          <a:prstGeom prst="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just"/>
            <a:r>
              <a:rPr lang="ru-RU" sz="1500" dirty="0">
                <a:solidFill>
                  <a:schemeClr val="tx1"/>
                </a:solidFill>
              </a:rPr>
              <a:t>25) монофоническая и стереофоническая запись речи, пения, инструментального исполнения заказчика на магнитную ленту, компакт-диск, перезапись музыкальных и литературных произведений на магнитную ленту, компакт-диск;</a:t>
            </a:r>
          </a:p>
          <a:p>
            <a:pPr algn="just"/>
            <a:r>
              <a:rPr lang="ru-RU" sz="1500" dirty="0">
                <a:solidFill>
                  <a:schemeClr val="tx1"/>
                </a:solidFill>
              </a:rPr>
              <a:t>26) услуги по уборке жилых помещений и ведению домашнего хозяйства;</a:t>
            </a:r>
          </a:p>
          <a:p>
            <a:pPr algn="just"/>
            <a:r>
              <a:rPr lang="ru-RU" sz="1500" dirty="0">
                <a:solidFill>
                  <a:schemeClr val="tx1"/>
                </a:solidFill>
              </a:rPr>
              <a:t>27) услуги по оформлению интерьера жилого помещения и услуги художественного оформления;</a:t>
            </a:r>
          </a:p>
          <a:p>
            <a:pPr algn="just"/>
            <a:r>
              <a:rPr lang="ru-RU" sz="1500" dirty="0">
                <a:solidFill>
                  <a:schemeClr val="tx1"/>
                </a:solidFill>
              </a:rPr>
              <a:t>36) услуги по зеленому хозяйству и декоративному цветоводству;</a:t>
            </a:r>
          </a:p>
          <a:p>
            <a:pPr algn="just"/>
            <a:r>
              <a:rPr lang="ru-RU" sz="1500" dirty="0">
                <a:solidFill>
                  <a:schemeClr val="tx1"/>
                </a:solidFill>
              </a:rPr>
              <a:t>37) ведение охотничьего хозяйства и осуществление охоты;</a:t>
            </a:r>
          </a:p>
          <a:p>
            <a:pPr algn="just"/>
            <a:r>
              <a:rPr lang="ru-RU" sz="1500" dirty="0">
                <a:solidFill>
                  <a:schemeClr val="tx1"/>
                </a:solidFill>
              </a:rPr>
              <a:t>41) экскурсионные услуги;</a:t>
            </a:r>
          </a:p>
          <a:p>
            <a:pPr algn="just"/>
            <a:r>
              <a:rPr lang="ru-RU" sz="1500" dirty="0">
                <a:solidFill>
                  <a:schemeClr val="tx1"/>
                </a:solidFill>
              </a:rPr>
              <a:t>42) обрядовые услуги;</a:t>
            </a:r>
          </a:p>
          <a:p>
            <a:pPr algn="just"/>
            <a:r>
              <a:rPr lang="ru-RU" sz="1500" dirty="0">
                <a:solidFill>
                  <a:schemeClr val="tx1"/>
                </a:solidFill>
              </a:rPr>
              <a:t>43) ритуальные услуги;</a:t>
            </a:r>
          </a:p>
          <a:p>
            <a:pPr algn="just"/>
            <a:r>
              <a:rPr lang="ru-RU" sz="1500" dirty="0">
                <a:solidFill>
                  <a:schemeClr val="tx1"/>
                </a:solidFill>
              </a:rPr>
              <a:t>45)розничная торговля, осуществляемая через объекты стационарной торговой сети </a:t>
            </a:r>
            <a:r>
              <a:rPr lang="ru-RU" sz="1500" dirty="0">
                <a:solidFill>
                  <a:srgbClr val="C00000"/>
                </a:solidFill>
              </a:rPr>
              <a:t>с площадью торгового зала не более 50 квадратных метров по каждому объекту организации торговли;</a:t>
            </a:r>
          </a:p>
          <a:p>
            <a:pPr algn="just"/>
            <a:r>
              <a:rPr lang="ru-RU" sz="1500" dirty="0">
                <a:solidFill>
                  <a:schemeClr val="tx1"/>
                </a:solidFill>
              </a:rPr>
              <a:t>47) услуги общественного питания, оказываемые через объекты организации общественного питания </a:t>
            </a:r>
            <a:r>
              <a:rPr lang="ru-RU" sz="1500" dirty="0">
                <a:solidFill>
                  <a:srgbClr val="C00000"/>
                </a:solidFill>
              </a:rPr>
              <a:t>с площадью зала обслуживания посетителей не более 50 квадратных метров по каждому объекту организации общественного питания;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B3209374-8680-4574-9914-47E9DDCD948F}"/>
              </a:ext>
            </a:extLst>
          </p:cNvPr>
          <p:cNvSpPr/>
          <p:nvPr/>
        </p:nvSpPr>
        <p:spPr>
          <a:xfrm>
            <a:off x="6141267" y="1709620"/>
            <a:ext cx="5815584" cy="5252067"/>
          </a:xfrm>
          <a:prstGeom prst="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r>
              <a:rPr lang="ru-RU" sz="1500" dirty="0">
                <a:solidFill>
                  <a:schemeClr val="tx1"/>
                </a:solidFill>
              </a:rPr>
              <a:t>25) деятельность в области звукозаписи и издания музыкальных произведений;</a:t>
            </a:r>
          </a:p>
          <a:p>
            <a:r>
              <a:rPr lang="ru-RU" sz="1500" dirty="0">
                <a:solidFill>
                  <a:schemeClr val="tx1"/>
                </a:solidFill>
              </a:rPr>
              <a:t>26) услуги по уборке квартир и частных домов, </a:t>
            </a:r>
            <a:r>
              <a:rPr lang="ru-RU" sz="1500" dirty="0">
                <a:solidFill>
                  <a:srgbClr val="C00000"/>
                </a:solidFill>
              </a:rPr>
              <a:t>деятельность домашних хозяйств с наемными работниками;</a:t>
            </a:r>
          </a:p>
          <a:p>
            <a:r>
              <a:rPr lang="ru-RU" sz="1500" dirty="0">
                <a:solidFill>
                  <a:schemeClr val="tx1"/>
                </a:solidFill>
              </a:rPr>
              <a:t>27) деятельность, специализированная в области дизайна, услуги художественного оформления;</a:t>
            </a:r>
          </a:p>
          <a:p>
            <a:r>
              <a:rPr lang="ru-RU" sz="1500" dirty="0">
                <a:solidFill>
                  <a:schemeClr val="tx1"/>
                </a:solidFill>
              </a:rPr>
              <a:t>36) деятельность по благоустройству ландшафта;</a:t>
            </a:r>
          </a:p>
          <a:p>
            <a:r>
              <a:rPr lang="ru-RU" sz="1500" dirty="0">
                <a:solidFill>
                  <a:schemeClr val="tx1"/>
                </a:solidFill>
              </a:rPr>
              <a:t>37) охота, отлов и отстрел диких животных, </a:t>
            </a:r>
            <a:r>
              <a:rPr lang="ru-RU" sz="1500" dirty="0">
                <a:solidFill>
                  <a:srgbClr val="C00000"/>
                </a:solidFill>
              </a:rPr>
              <a:t>в том числе предоставление услуг в этих областях, деятельность, связанная </a:t>
            </a:r>
            <a:br>
              <a:rPr lang="ru-RU" sz="1500" dirty="0">
                <a:solidFill>
                  <a:srgbClr val="C00000"/>
                </a:solidFill>
              </a:rPr>
            </a:br>
            <a:r>
              <a:rPr lang="ru-RU" sz="1500" dirty="0">
                <a:solidFill>
                  <a:srgbClr val="C00000"/>
                </a:solidFill>
              </a:rPr>
              <a:t>со спортивно-любительской охотой</a:t>
            </a:r>
            <a:r>
              <a:rPr lang="ru-RU" sz="1500" dirty="0">
                <a:solidFill>
                  <a:schemeClr val="tx1"/>
                </a:solidFill>
              </a:rPr>
              <a:t>;</a:t>
            </a:r>
          </a:p>
          <a:p>
            <a:r>
              <a:rPr lang="ru-RU" sz="1500" dirty="0">
                <a:solidFill>
                  <a:schemeClr val="tx1"/>
                </a:solidFill>
              </a:rPr>
              <a:t>41) услуги экскурсионные туристические;</a:t>
            </a:r>
          </a:p>
          <a:p>
            <a:r>
              <a:rPr lang="ru-RU" sz="1500" dirty="0">
                <a:solidFill>
                  <a:schemeClr val="tx1"/>
                </a:solidFill>
              </a:rPr>
              <a:t>42) организация обрядов (свадеб, юбилеев), в том числе музыкальное сопровождение;</a:t>
            </a:r>
          </a:p>
          <a:p>
            <a:r>
              <a:rPr lang="ru-RU" sz="1500" dirty="0">
                <a:solidFill>
                  <a:schemeClr val="tx1"/>
                </a:solidFill>
              </a:rPr>
              <a:t>43) организация похорон и предоставление связанных с ними услуг;</a:t>
            </a:r>
          </a:p>
          <a:p>
            <a:r>
              <a:rPr lang="ru-RU" sz="1500" dirty="0">
                <a:solidFill>
                  <a:schemeClr val="tx1"/>
                </a:solidFill>
              </a:rPr>
              <a:t>45)розничная торговля, осуществляемая через объекты стационарной торговой сети </a:t>
            </a:r>
          </a:p>
          <a:p>
            <a:r>
              <a:rPr lang="ru-RU" sz="1500" dirty="0">
                <a:solidFill>
                  <a:schemeClr val="tx1"/>
                </a:solidFill>
              </a:rPr>
              <a:t>47) услуги общественного питания, оказываемые через объекты организации общественного питания </a:t>
            </a:r>
          </a:p>
          <a:p>
            <a:pPr algn="just"/>
            <a:endParaRPr lang="ru-RU" sz="1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708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Овал 10">
            <a:extLst>
              <a:ext uri="{FF2B5EF4-FFF2-40B4-BE49-F238E27FC236}">
                <a16:creationId xmlns="" xmlns:a16="http://schemas.microsoft.com/office/drawing/2014/main" id="{B63B0D49-7685-44D0-B349-0E73AB2C4C46}"/>
              </a:ext>
            </a:extLst>
          </p:cNvPr>
          <p:cNvSpPr/>
          <p:nvPr/>
        </p:nvSpPr>
        <p:spPr>
          <a:xfrm>
            <a:off x="8081116" y="1508760"/>
            <a:ext cx="2142188" cy="914400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Изменения</a:t>
            </a:r>
          </a:p>
        </p:txBody>
      </p:sp>
      <p:sp>
        <p:nvSpPr>
          <p:cNvPr id="10" name="Овал 9">
            <a:extLst>
              <a:ext uri="{FF2B5EF4-FFF2-40B4-BE49-F238E27FC236}">
                <a16:creationId xmlns="" xmlns:a16="http://schemas.microsoft.com/office/drawing/2014/main" id="{7345FBB4-E756-48BA-9E17-01ACBDC47C8E}"/>
              </a:ext>
            </a:extLst>
          </p:cNvPr>
          <p:cNvSpPr/>
          <p:nvPr/>
        </p:nvSpPr>
        <p:spPr>
          <a:xfrm>
            <a:off x="1845900" y="1490472"/>
            <a:ext cx="1934714" cy="914400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Было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4C425E02-E130-4A30-A3C7-668604F7FB4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02A372-EB85-4A14-9B9E-6F2305329C24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6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6" name="Рисунок 6" descr="C:\Users\panova_ea\Desktop\ФНС\Новая папка\word\jpg\true-logo-FNS.jpg">
            <a:extLst>
              <a:ext uri="{FF2B5EF4-FFF2-40B4-BE49-F238E27FC236}">
                <a16:creationId xmlns="" xmlns:a16="http://schemas.microsoft.com/office/drawing/2014/main" id="{B18231F1-3AC1-4572-A8F6-AA21E8321D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854" y="0"/>
            <a:ext cx="1455410" cy="1636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39FBBF25-7388-4E9C-9508-4F3E79E53A04}"/>
              </a:ext>
            </a:extLst>
          </p:cNvPr>
          <p:cNvSpPr/>
          <p:nvPr/>
        </p:nvSpPr>
        <p:spPr>
          <a:xfrm>
            <a:off x="420624" y="2299462"/>
            <a:ext cx="5408557" cy="2551176"/>
          </a:xfrm>
          <a:prstGeom prst="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just"/>
            <a:r>
              <a:rPr lang="ru-RU" sz="1500" dirty="0">
                <a:solidFill>
                  <a:schemeClr val="tx1"/>
                </a:solidFill>
              </a:rPr>
              <a:t>52</a:t>
            </a:r>
            <a:r>
              <a:rPr lang="ru-RU" sz="1500" dirty="0">
                <a:solidFill>
                  <a:srgbClr val="C00000"/>
                </a:solidFill>
              </a:rPr>
              <a:t>) сушка, </a:t>
            </a:r>
            <a:r>
              <a:rPr lang="ru-RU" sz="1500" dirty="0">
                <a:solidFill>
                  <a:schemeClr val="tx1"/>
                </a:solidFill>
              </a:rPr>
              <a:t>переработка и консервирование фруктов и овощей;</a:t>
            </a:r>
          </a:p>
          <a:p>
            <a:pPr algn="just"/>
            <a:r>
              <a:rPr lang="ru-RU" sz="1500" dirty="0">
                <a:solidFill>
                  <a:schemeClr val="tx1"/>
                </a:solidFill>
              </a:rPr>
              <a:t>56) </a:t>
            </a:r>
            <a:r>
              <a:rPr lang="ru-RU" sz="1500" dirty="0">
                <a:solidFill>
                  <a:srgbClr val="C00000"/>
                </a:solidFill>
              </a:rPr>
              <a:t>товарное </a:t>
            </a:r>
            <a:r>
              <a:rPr lang="ru-RU" sz="1500" dirty="0">
                <a:solidFill>
                  <a:schemeClr val="tx1"/>
                </a:solidFill>
              </a:rPr>
              <a:t>и спортивное рыболовство и рыбоводство;</a:t>
            </a:r>
          </a:p>
          <a:p>
            <a:pPr algn="just"/>
            <a:r>
              <a:rPr lang="ru-RU" sz="1500" dirty="0">
                <a:solidFill>
                  <a:schemeClr val="tx1"/>
                </a:solidFill>
              </a:rPr>
              <a:t>62) </a:t>
            </a:r>
            <a:r>
              <a:rPr lang="ru-RU" sz="1500" dirty="0">
                <a:solidFill>
                  <a:srgbClr val="C00000"/>
                </a:solidFill>
              </a:rPr>
              <a:t>оказание услуг (выполнение работ) </a:t>
            </a:r>
            <a:r>
              <a:rPr lang="ru-RU" sz="1500" dirty="0">
                <a:solidFill>
                  <a:schemeClr val="tx1"/>
                </a:solidFill>
              </a:rPr>
              <a:t>по разработке программ для ЭВМ и баз данных (программных средств и информационных продуктов вычислительной техники), их адаптации и модификации;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07C0D9AE-8444-4E30-8E68-77058E5BA161}"/>
              </a:ext>
            </a:extLst>
          </p:cNvPr>
          <p:cNvSpPr/>
          <p:nvPr/>
        </p:nvSpPr>
        <p:spPr>
          <a:xfrm>
            <a:off x="6355556" y="2299462"/>
            <a:ext cx="5593308" cy="2551176"/>
          </a:xfrm>
          <a:prstGeom prst="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just"/>
            <a:r>
              <a:rPr lang="ru-RU" sz="1500" dirty="0">
                <a:solidFill>
                  <a:schemeClr val="tx1"/>
                </a:solidFill>
              </a:rPr>
              <a:t>52) переработка и консервирование фруктов и овощей;</a:t>
            </a:r>
          </a:p>
          <a:p>
            <a:pPr algn="just"/>
            <a:r>
              <a:rPr lang="ru-RU" sz="1500" dirty="0">
                <a:solidFill>
                  <a:schemeClr val="tx1"/>
                </a:solidFill>
              </a:rPr>
              <a:t>56) рыболовство и рыбоводство, рыболовство любительское </a:t>
            </a:r>
            <a:br>
              <a:rPr lang="ru-RU" sz="1500" dirty="0">
                <a:solidFill>
                  <a:schemeClr val="tx1"/>
                </a:solidFill>
              </a:rPr>
            </a:br>
            <a:r>
              <a:rPr lang="ru-RU" sz="1500" dirty="0">
                <a:solidFill>
                  <a:schemeClr val="tx1"/>
                </a:solidFill>
              </a:rPr>
              <a:t>и спортивное;</a:t>
            </a:r>
          </a:p>
          <a:p>
            <a:pPr algn="just"/>
            <a:r>
              <a:rPr lang="ru-RU" sz="1500" dirty="0">
                <a:solidFill>
                  <a:schemeClr val="tx1"/>
                </a:solidFill>
              </a:rPr>
              <a:t>62) разработка компьютерного программного обеспечения, в том числе </a:t>
            </a:r>
            <a:r>
              <a:rPr lang="ru-RU" sz="1500" dirty="0">
                <a:solidFill>
                  <a:srgbClr val="C00000"/>
                </a:solidFill>
              </a:rPr>
              <a:t>системного программного обеспечения, приложений программного обеспечения, баз данных, </a:t>
            </a:r>
            <a:r>
              <a:rPr lang="en-US" sz="1500" dirty="0">
                <a:solidFill>
                  <a:srgbClr val="C00000"/>
                </a:solidFill>
              </a:rPr>
              <a:t>web</a:t>
            </a:r>
            <a:r>
              <a:rPr lang="ru-RU" sz="1500" dirty="0">
                <a:solidFill>
                  <a:srgbClr val="C00000"/>
                </a:solidFill>
              </a:rPr>
              <a:t>-страниц</a:t>
            </a:r>
            <a:r>
              <a:rPr lang="ru-RU" sz="1500" dirty="0">
                <a:solidFill>
                  <a:schemeClr val="tx1"/>
                </a:solidFill>
              </a:rPr>
              <a:t>, включая их адаптацию и модификацию;</a:t>
            </a:r>
          </a:p>
        </p:txBody>
      </p:sp>
      <p:sp>
        <p:nvSpPr>
          <p:cNvPr id="9" name="Заголовок 1">
            <a:extLst>
              <a:ext uri="{FF2B5EF4-FFF2-40B4-BE49-F238E27FC236}">
                <a16:creationId xmlns="" xmlns:a16="http://schemas.microsoft.com/office/drawing/2014/main" id="{0BD72817-A147-44CB-BBF5-46A4E0228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0593" y="115567"/>
            <a:ext cx="9400032" cy="951487"/>
          </a:xfrm>
        </p:spPr>
        <p:txBody>
          <a:bodyPr/>
          <a:lstStyle/>
          <a:p>
            <a:pPr algn="ctr"/>
            <a:r>
              <a:rPr lang="ru-RU" sz="3600" dirty="0">
                <a:latin typeface="Monotype Corsiva" panose="03010101010201010101" pitchFamily="66" charset="0"/>
              </a:rPr>
              <a:t>Вносятся изменения в подпункты пункта 2 статьи 346.43 НК РФ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1256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D5D5D8D6-53C2-4CA6-844B-9AB7C854050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02A372-EB85-4A14-9B9E-6F2305329C24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7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="" xmlns:a16="http://schemas.microsoft.com/office/drawing/2014/main" id="{C75E9869-C6A8-45B7-ABF9-C2D144021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8336" y="228611"/>
            <a:ext cx="9582911" cy="950912"/>
          </a:xfrm>
        </p:spPr>
        <p:txBody>
          <a:bodyPr/>
          <a:lstStyle/>
          <a:p>
            <a:pPr algn="ctr"/>
            <a:r>
              <a:rPr lang="ru-RU" sz="3600" dirty="0">
                <a:latin typeface="Monotype Corsiva" panose="03010101010201010101" pitchFamily="66" charset="0"/>
              </a:rPr>
              <a:t>В пункт 2 статьи 346.43 НК РФ добавлены следующие пункты</a:t>
            </a:r>
            <a:endParaRPr 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8A6657CE-C2E4-46AD-BDD3-7D3FED421759}"/>
              </a:ext>
            </a:extLst>
          </p:cNvPr>
          <p:cNvSpPr/>
          <p:nvPr/>
        </p:nvSpPr>
        <p:spPr>
          <a:xfrm>
            <a:off x="744164" y="1759114"/>
            <a:ext cx="11527083" cy="4833710"/>
          </a:xfrm>
          <a:prstGeom prst="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r>
              <a:rPr lang="ru-RU" sz="1500" dirty="0">
                <a:solidFill>
                  <a:schemeClr val="tx1"/>
                </a:solidFill>
              </a:rPr>
              <a:t>65) деятельность стоянок для транспортных средств;</a:t>
            </a:r>
          </a:p>
          <a:p>
            <a:pPr algn="just"/>
            <a:r>
              <a:rPr lang="ru-RU" sz="1500" dirty="0">
                <a:solidFill>
                  <a:schemeClr val="tx1"/>
                </a:solidFill>
              </a:rPr>
              <a:t>66) помол зерна, производство муки и крупы из зерен пшеницы, ржи, овса, кукурузы или прочих хлебных злаков;</a:t>
            </a:r>
          </a:p>
          <a:p>
            <a:pPr algn="just"/>
            <a:r>
              <a:rPr lang="ru-RU" sz="1500" dirty="0">
                <a:solidFill>
                  <a:schemeClr val="tx1"/>
                </a:solidFill>
              </a:rPr>
              <a:t>67) услуги по уходу за домашними животными;</a:t>
            </a:r>
          </a:p>
          <a:p>
            <a:pPr algn="just"/>
            <a:r>
              <a:rPr lang="ru-RU" sz="1500" dirty="0">
                <a:solidFill>
                  <a:schemeClr val="tx1"/>
                </a:solidFill>
              </a:rPr>
              <a:t>68) изготовление и ремонт бондарной посуды и гончарных изделий по индивидуальному заказу населения;</a:t>
            </a:r>
          </a:p>
          <a:p>
            <a:pPr algn="just"/>
            <a:r>
              <a:rPr lang="ru-RU" sz="1500" dirty="0">
                <a:solidFill>
                  <a:schemeClr val="tx1"/>
                </a:solidFill>
              </a:rPr>
              <a:t>69) услуги по изготовлению валяной обуви;</a:t>
            </a:r>
          </a:p>
          <a:p>
            <a:r>
              <a:rPr lang="ru-RU" sz="1500" dirty="0">
                <a:solidFill>
                  <a:schemeClr val="tx1"/>
                </a:solidFill>
              </a:rPr>
              <a:t>70)Услуги по изготовлению сельскохозяйственного инвентаря </a:t>
            </a:r>
            <a:br>
              <a:rPr lang="ru-RU" sz="1500" dirty="0">
                <a:solidFill>
                  <a:schemeClr val="tx1"/>
                </a:solidFill>
              </a:rPr>
            </a:br>
            <a:r>
              <a:rPr lang="ru-RU" sz="1500" dirty="0">
                <a:solidFill>
                  <a:schemeClr val="tx1"/>
                </a:solidFill>
              </a:rPr>
              <a:t>из материала заказчика по индивидуальному заказу населения;</a:t>
            </a:r>
          </a:p>
          <a:p>
            <a:r>
              <a:rPr lang="ru-RU" sz="1500" dirty="0">
                <a:solidFill>
                  <a:schemeClr val="tx1"/>
                </a:solidFill>
              </a:rPr>
              <a:t>71) граверные работы по металлу, стеклу, фарфору, дереву, керамике, кроме ювелирных изделий по индивидуальному заказу населения;</a:t>
            </a:r>
          </a:p>
          <a:p>
            <a:r>
              <a:rPr lang="ru-RU" sz="1500" dirty="0">
                <a:solidFill>
                  <a:schemeClr val="tx1"/>
                </a:solidFill>
              </a:rPr>
              <a:t>72) изготовление и ремонт деревянных лодок по индивидуальному заказу населения;</a:t>
            </a:r>
          </a:p>
          <a:p>
            <a:r>
              <a:rPr lang="ru-RU" sz="1500" dirty="0">
                <a:solidFill>
                  <a:schemeClr val="tx1"/>
                </a:solidFill>
              </a:rPr>
              <a:t>73) ремонт игрушек и подобных им изделий;</a:t>
            </a:r>
          </a:p>
          <a:p>
            <a:r>
              <a:rPr lang="ru-RU" sz="1500" dirty="0">
                <a:solidFill>
                  <a:schemeClr val="tx1"/>
                </a:solidFill>
              </a:rPr>
              <a:t>74) ремонт спортивного и туристического оборудования;</a:t>
            </a:r>
          </a:p>
          <a:p>
            <a:r>
              <a:rPr lang="ru-RU" sz="1500" dirty="0">
                <a:solidFill>
                  <a:schemeClr val="tx1"/>
                </a:solidFill>
              </a:rPr>
              <a:t>75) услуги по вспашке огородов по индивидуальному заказу населения;</a:t>
            </a:r>
          </a:p>
          <a:p>
            <a:r>
              <a:rPr lang="ru-RU" sz="1500" dirty="0">
                <a:solidFill>
                  <a:schemeClr val="tx1"/>
                </a:solidFill>
              </a:rPr>
              <a:t>76) услуги по распиловке дров по индивидуальному заказу населения;</a:t>
            </a:r>
          </a:p>
          <a:p>
            <a:r>
              <a:rPr lang="ru-RU" sz="1500" dirty="0">
                <a:solidFill>
                  <a:schemeClr val="tx1"/>
                </a:solidFill>
              </a:rPr>
              <a:t>77) сборка и ремонт очков;</a:t>
            </a:r>
          </a:p>
          <a:p>
            <a:r>
              <a:rPr lang="ru-RU" sz="1500" dirty="0">
                <a:solidFill>
                  <a:schemeClr val="tx1"/>
                </a:solidFill>
              </a:rPr>
              <a:t>78) изготовление и печатание визитных карточек </a:t>
            </a:r>
            <a:br>
              <a:rPr lang="ru-RU" sz="1500" dirty="0">
                <a:solidFill>
                  <a:schemeClr val="tx1"/>
                </a:solidFill>
              </a:rPr>
            </a:br>
            <a:r>
              <a:rPr lang="ru-RU" sz="1500" dirty="0">
                <a:solidFill>
                  <a:schemeClr val="tx1"/>
                </a:solidFill>
              </a:rPr>
              <a:t>и пригласительных билетов на семейные торжества;</a:t>
            </a:r>
          </a:p>
          <a:p>
            <a:r>
              <a:rPr lang="ru-RU" sz="1500" dirty="0">
                <a:solidFill>
                  <a:schemeClr val="tx1"/>
                </a:solidFill>
              </a:rPr>
              <a:t>79) переплетные, брошюровочные, окантовочные, картонажные работы;</a:t>
            </a:r>
          </a:p>
          <a:p>
            <a:r>
              <a:rPr lang="ru-RU" sz="1500" dirty="0">
                <a:solidFill>
                  <a:schemeClr val="tx1"/>
                </a:solidFill>
              </a:rPr>
              <a:t>80) услуги по ремонту сифонов и </a:t>
            </a:r>
            <a:r>
              <a:rPr lang="ru-RU" sz="1500" dirty="0" err="1">
                <a:solidFill>
                  <a:schemeClr val="tx1"/>
                </a:solidFill>
              </a:rPr>
              <a:t>автосифонов</a:t>
            </a:r>
            <a:r>
              <a:rPr lang="ru-RU" sz="1500" dirty="0">
                <a:solidFill>
                  <a:schemeClr val="tx1"/>
                </a:solidFill>
              </a:rPr>
              <a:t>, в том числе зарядка газовых баллончиков для сифонов.</a:t>
            </a:r>
          </a:p>
        </p:txBody>
      </p:sp>
      <p:pic>
        <p:nvPicPr>
          <p:cNvPr id="6" name="Рисунок 6" descr="C:\Users\panova_ea\Desktop\ФНС\Новая папка\word\jpg\true-logo-FNS.jpg">
            <a:extLst>
              <a:ext uri="{FF2B5EF4-FFF2-40B4-BE49-F238E27FC236}">
                <a16:creationId xmlns="" xmlns:a16="http://schemas.microsoft.com/office/drawing/2014/main" id="{0059E3EE-AC55-444A-AE27-AC54499DAE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278" y="0"/>
            <a:ext cx="1455410" cy="1636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6837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8A6657CE-C2E4-46AD-BDD3-7D3FED421759}"/>
              </a:ext>
            </a:extLst>
          </p:cNvPr>
          <p:cNvSpPr/>
          <p:nvPr/>
        </p:nvSpPr>
        <p:spPr>
          <a:xfrm>
            <a:off x="620278" y="2528572"/>
            <a:ext cx="11212687" cy="3519261"/>
          </a:xfrm>
          <a:prstGeom prst="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r>
              <a:rPr lang="ru-RU" sz="1500" dirty="0">
                <a:solidFill>
                  <a:schemeClr val="tx1"/>
                </a:solidFill>
              </a:rPr>
              <a:t>1) видов деятельности, осуществляемых в рамках договора простого товарищества (договора о совместной деятельности) или договора доверительного управления имуществом;</a:t>
            </a:r>
          </a:p>
          <a:p>
            <a:r>
              <a:rPr lang="ru-RU" sz="1500" dirty="0">
                <a:solidFill>
                  <a:schemeClr val="tx1"/>
                </a:solidFill>
              </a:rPr>
              <a:t>2) деятельности по производству подакцизных товаров, а также </a:t>
            </a:r>
            <a:r>
              <a:rPr lang="ru-RU" sz="1500" dirty="0" smtClean="0">
                <a:solidFill>
                  <a:schemeClr val="tx1"/>
                </a:solidFill>
              </a:rPr>
              <a:t>по </a:t>
            </a:r>
            <a:r>
              <a:rPr lang="ru-RU" sz="1500" dirty="0">
                <a:solidFill>
                  <a:schemeClr val="tx1"/>
                </a:solidFill>
              </a:rPr>
              <a:t>добыче и реализации полезных ископаемых;</a:t>
            </a:r>
          </a:p>
          <a:p>
            <a:r>
              <a:rPr lang="ru-RU" sz="1500" dirty="0">
                <a:solidFill>
                  <a:schemeClr val="tx1"/>
                </a:solidFill>
              </a:rPr>
              <a:t>3) розничной торговли, осуществляемой через объекты стационарной торговой сети с площадью торгового зала более 150 квадратных метров;</a:t>
            </a:r>
          </a:p>
          <a:p>
            <a:r>
              <a:rPr lang="ru-RU" sz="1500" dirty="0">
                <a:solidFill>
                  <a:schemeClr val="tx1"/>
                </a:solidFill>
              </a:rPr>
              <a:t>4) услуг общественного питания, оказываемых через объекты организации общественного питания с площадью зала обслуживания посетителей более 150 квадратных метров;</a:t>
            </a:r>
          </a:p>
          <a:p>
            <a:r>
              <a:rPr lang="ru-RU" sz="1500" dirty="0">
                <a:solidFill>
                  <a:schemeClr val="tx1"/>
                </a:solidFill>
              </a:rPr>
              <a:t>5) оптовой торговли, а также торговли, осуществляемой </a:t>
            </a:r>
            <a:r>
              <a:rPr lang="ru-RU" sz="1500" dirty="0" smtClean="0">
                <a:solidFill>
                  <a:schemeClr val="tx1"/>
                </a:solidFill>
              </a:rPr>
              <a:t>по </a:t>
            </a:r>
            <a:r>
              <a:rPr lang="ru-RU" sz="1500" dirty="0">
                <a:solidFill>
                  <a:schemeClr val="tx1"/>
                </a:solidFill>
              </a:rPr>
              <a:t>договорам поставки;</a:t>
            </a:r>
          </a:p>
          <a:p>
            <a:r>
              <a:rPr lang="ru-RU" sz="1500" dirty="0">
                <a:solidFill>
                  <a:schemeClr val="tx1"/>
                </a:solidFill>
              </a:rPr>
              <a:t>6) услуг по перевозке грузов и пассажиров индивидуальными предпринимателями, имеющими на праве собственности или ином праве (пользования, владения и (или) распоряжения) более 20 автотранспортных средств, предназначенных для оказания таких услуг;</a:t>
            </a:r>
          </a:p>
          <a:p>
            <a:r>
              <a:rPr lang="ru-RU" sz="1500" dirty="0">
                <a:solidFill>
                  <a:schemeClr val="tx1"/>
                </a:solidFill>
              </a:rPr>
              <a:t>7) деятельности по совершению сделок с ценными бумагами </a:t>
            </a:r>
            <a:br>
              <a:rPr lang="ru-RU" sz="1500" dirty="0">
                <a:solidFill>
                  <a:schemeClr val="tx1"/>
                </a:solidFill>
              </a:rPr>
            </a:br>
            <a:r>
              <a:rPr lang="ru-RU" sz="1500" dirty="0">
                <a:solidFill>
                  <a:schemeClr val="tx1"/>
                </a:solidFill>
              </a:rPr>
              <a:t>и (или) производными финансовыми инструментами, а также по оказанию кредитных и иных финансовых услуг.</a:t>
            </a:r>
          </a:p>
        </p:txBody>
      </p:sp>
      <p:sp>
        <p:nvSpPr>
          <p:cNvPr id="5" name="Заголовок 1">
            <a:extLst>
              <a:ext uri="{FF2B5EF4-FFF2-40B4-BE49-F238E27FC236}">
                <a16:creationId xmlns="" xmlns:a16="http://schemas.microsoft.com/office/drawing/2014/main" id="{C75E9869-C6A8-45B7-ABF9-C2D144021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8336" y="228611"/>
            <a:ext cx="9582911" cy="950912"/>
          </a:xfrm>
        </p:spPr>
        <p:txBody>
          <a:bodyPr/>
          <a:lstStyle/>
          <a:p>
            <a:pPr algn="ctr"/>
            <a:r>
              <a:rPr lang="ru-RU" sz="3600" dirty="0">
                <a:latin typeface="Monotype Corsiva" panose="03010101010201010101" pitchFamily="66" charset="0"/>
              </a:rPr>
              <a:t>В пункт 6 статьи 346.43 НК РФ добавлены следующие пункты</a:t>
            </a:r>
            <a:endParaRPr lang="ru-RU" dirty="0"/>
          </a:p>
        </p:txBody>
      </p:sp>
      <p:pic>
        <p:nvPicPr>
          <p:cNvPr id="6" name="Рисунок 6" descr="C:\Users\panova_ea\Desktop\ФНС\Новая папка\word\jpg\true-logo-FNS.jpg">
            <a:extLst>
              <a:ext uri="{FF2B5EF4-FFF2-40B4-BE49-F238E27FC236}">
                <a16:creationId xmlns="" xmlns:a16="http://schemas.microsoft.com/office/drawing/2014/main" id="{0059E3EE-AC55-444A-AE27-AC54499DAE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278" y="0"/>
            <a:ext cx="1455410" cy="1636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E1D8FC48-8986-457A-B48E-C57CB0E6D530}"/>
              </a:ext>
            </a:extLst>
          </p:cNvPr>
          <p:cNvSpPr/>
          <p:nvPr/>
        </p:nvSpPr>
        <p:spPr>
          <a:xfrm>
            <a:off x="620278" y="2071319"/>
            <a:ext cx="891933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Патентная система налогообложения не применяется в отношении: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D5D5D8D6-53C2-4CA6-844B-9AB7C854050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02A372-EB85-4A14-9B9E-6F2305329C24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8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772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10CDE5E-DEAF-47FC-9C7F-ABB6CD617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1448" y="115567"/>
            <a:ext cx="9515403" cy="951487"/>
          </a:xfrm>
        </p:spPr>
        <p:txBody>
          <a:bodyPr/>
          <a:lstStyle/>
          <a:p>
            <a:pPr algn="ctr"/>
            <a:r>
              <a:rPr lang="ru-RU" sz="3200" dirty="0">
                <a:latin typeface="Monotype Corsiva" panose="03010101010201010101" pitchFamily="66" charset="0"/>
              </a:rPr>
              <a:t>В статью 346.51 НК РФ добавлен  пункт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E6EEAFA2-9E33-4BD2-9732-3CCF479E72E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02A372-EB85-4A14-9B9E-6F2305329C24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9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5" name="Рисунок 6" descr="C:\Users\panova_ea\Desktop\ФНС\Новая папка\word\jpg\true-logo-FNS.jpg">
            <a:extLst>
              <a:ext uri="{FF2B5EF4-FFF2-40B4-BE49-F238E27FC236}">
                <a16:creationId xmlns="" xmlns:a16="http://schemas.microsoft.com/office/drawing/2014/main" id="{D4FCFF34-5F14-444B-91CD-BA7D183E13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278" y="0"/>
            <a:ext cx="1455410" cy="1636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0D4460B9-8CFC-4CE4-A51A-2B4F1510CFDA}"/>
              </a:ext>
            </a:extLst>
          </p:cNvPr>
          <p:cNvSpPr/>
          <p:nvPr/>
        </p:nvSpPr>
        <p:spPr>
          <a:xfrm>
            <a:off x="1764185" y="1530514"/>
            <a:ext cx="9784688" cy="853826"/>
          </a:xfrm>
          <a:prstGeom prst="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r>
              <a:rPr lang="ru-RU" sz="1500" dirty="0">
                <a:solidFill>
                  <a:schemeClr val="tx1"/>
                </a:solidFill>
              </a:rPr>
              <a:t>Предоставлено право налогоплательщикам ПСН уменьшать сумму налога, уплачиваемого в связи с применением ПСН, на страховые платежи (взносы) и пособия, начисленные за налоговый период. </a:t>
            </a:r>
          </a:p>
        </p:txBody>
      </p:sp>
      <p:sp>
        <p:nvSpPr>
          <p:cNvPr id="7" name="Заголовок 1">
            <a:extLst>
              <a:ext uri="{FF2B5EF4-FFF2-40B4-BE49-F238E27FC236}">
                <a16:creationId xmlns="" xmlns:a16="http://schemas.microsoft.com/office/drawing/2014/main" id="{F0C04B5E-2772-4264-B80D-9221C4412B28}"/>
              </a:ext>
            </a:extLst>
          </p:cNvPr>
          <p:cNvSpPr txBox="1">
            <a:spLocks/>
          </p:cNvSpPr>
          <p:nvPr/>
        </p:nvSpPr>
        <p:spPr bwMode="auto">
          <a:xfrm>
            <a:off x="5173752" y="937932"/>
            <a:ext cx="1985999" cy="592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680" rIns="0" bIns="4568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336" b="1" kern="1200">
                <a:solidFill>
                  <a:srgbClr val="104E7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76245" algn="l" rtl="0" fontAlgn="base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52488" algn="l" rtl="0" fontAlgn="base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428733" algn="l" rtl="0" fontAlgn="base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904978" algn="l" rtl="0" fontAlgn="base">
              <a:spcBef>
                <a:spcPct val="0"/>
              </a:spcBef>
              <a:spcAft>
                <a:spcPct val="0"/>
              </a:spcAft>
              <a:defRPr sz="3336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914400"/>
            <a:r>
              <a:rPr lang="ru-RU" sz="3200" dirty="0">
                <a:latin typeface="Monotype Corsiva" panose="03010101010201010101" pitchFamily="66" charset="0"/>
              </a:rPr>
              <a:t>1.2</a:t>
            </a:r>
            <a:endParaRPr lang="ru-RU" dirty="0"/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="" xmlns:a16="http://schemas.microsoft.com/office/drawing/2014/main" id="{DE6AA1A5-A11E-40C0-B2B5-116063A474D2}"/>
              </a:ext>
            </a:extLst>
          </p:cNvPr>
          <p:cNvSpPr/>
          <p:nvPr/>
        </p:nvSpPr>
        <p:spPr>
          <a:xfrm>
            <a:off x="1764185" y="2710090"/>
            <a:ext cx="3068728" cy="1204764"/>
          </a:xfrm>
          <a:prstGeom prst="round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ИП без работников на всю сумму уплаченных страховых платежей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="" xmlns:a16="http://schemas.microsoft.com/office/drawing/2014/main" id="{BB0B3C8F-59AB-4A69-BFAA-6847D19AC84A}"/>
              </a:ext>
            </a:extLst>
          </p:cNvPr>
          <p:cNvSpPr/>
          <p:nvPr/>
        </p:nvSpPr>
        <p:spPr>
          <a:xfrm>
            <a:off x="8480144" y="2710090"/>
            <a:ext cx="3068729" cy="1294982"/>
          </a:xfrm>
          <a:prstGeom prst="round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ИП с работниками </a:t>
            </a:r>
          </a:p>
          <a:p>
            <a:pPr algn="ctr"/>
            <a:r>
              <a:rPr lang="ru-RU" sz="2000" dirty="0">
                <a:solidFill>
                  <a:schemeClr val="tx1"/>
                </a:solidFill>
              </a:rPr>
              <a:t>на 50%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0396F32F-024F-4F9E-BE34-78D20CF23C15}"/>
              </a:ext>
            </a:extLst>
          </p:cNvPr>
          <p:cNvSpPr/>
          <p:nvPr/>
        </p:nvSpPr>
        <p:spPr>
          <a:xfrm>
            <a:off x="3298549" y="4296147"/>
            <a:ext cx="6353175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500" dirty="0"/>
              <a:t>Если сумма уплаченных взносов и пособий превысит стоимость одного патента, остаток, можно будет учесть по другому патенту. Но только в рамках того календарного года, в котором уплачены взносы. </a:t>
            </a:r>
          </a:p>
          <a:p>
            <a:pPr algn="ctr"/>
            <a:endParaRPr lang="ru-RU" sz="1500" dirty="0"/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="" xmlns:a16="http://schemas.microsoft.com/office/drawing/2014/main" id="{2A3A5183-D3BA-4DB4-887A-32D3C15F07CE}"/>
              </a:ext>
            </a:extLst>
          </p:cNvPr>
          <p:cNvSpPr/>
          <p:nvPr/>
        </p:nvSpPr>
        <p:spPr>
          <a:xfrm>
            <a:off x="1764185" y="5467530"/>
            <a:ext cx="8733127" cy="1204764"/>
          </a:xfrm>
          <a:prstGeom prst="round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Чтобы уменьшить стоимость патента, ИП необходимо направить в ИФНС уведомление об уменьшении суммы налога </a:t>
            </a:r>
          </a:p>
          <a:p>
            <a:pPr algn="ctr"/>
            <a:r>
              <a:rPr lang="ru-RU" sz="1500" dirty="0">
                <a:solidFill>
                  <a:schemeClr val="tx1"/>
                </a:solidFill>
              </a:rPr>
              <a:t>Форма, формат и порядок представления указанного уведомления утверждаются  ФНС.</a:t>
            </a:r>
          </a:p>
        </p:txBody>
      </p:sp>
    </p:spTree>
    <p:extLst>
      <p:ext uri="{BB962C8B-B14F-4D97-AF65-F5344CB8AC3E}">
        <p14:creationId xmlns:p14="http://schemas.microsoft.com/office/powerpoint/2010/main" val="2966302118"/>
      </p:ext>
    </p:extLst>
  </p:cSld>
  <p:clrMapOvr>
    <a:masterClrMapping/>
  </p:clrMapOvr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>
        <a:defPPr algn="ctr">
          <a:defRPr sz="3200" dirty="0" smtClean="0">
            <a:solidFill>
              <a:schemeClr val="tx1"/>
            </a:solidFill>
          </a:defRPr>
        </a:defPPr>
      </a:lstStyle>
      <a:style>
        <a:lnRef idx="2">
          <a:schemeClr val="lt1">
            <a:hueOff val="0"/>
            <a:satOff val="0"/>
            <a:lumOff val="0"/>
            <a:alphaOff val="0"/>
          </a:schemeClr>
        </a:lnRef>
        <a:fillRef idx="1">
          <a:schemeClr val="accent1">
            <a:tint val="50000"/>
            <a:hueOff val="0"/>
            <a:satOff val="0"/>
            <a:lumOff val="0"/>
            <a:alphaOff val="0"/>
          </a:schemeClr>
        </a:fillRef>
        <a:effectRef idx="0">
          <a:schemeClr val="accent1">
            <a:tint val="50000"/>
            <a:hueOff val="0"/>
            <a:satOff val="0"/>
            <a:lumOff val="0"/>
            <a:alphaOff val="0"/>
          </a:schemeClr>
        </a:effectRef>
        <a:fontRef idx="minor">
          <a:schemeClr val="lt1">
            <a:hueOff val="0"/>
            <a:satOff val="0"/>
            <a:lumOff val="0"/>
            <a:alphaOff val="0"/>
          </a:schemeClr>
        </a:fontRef>
      </a:style>
    </a:spDef>
  </a:objectDefaults>
  <a:extraClrSchemeLst/>
</a:theme>
</file>

<file path=ppt/theme/theme2.xml><?xml version="1.0" encoding="utf-8"?>
<a:theme xmlns:a="http://schemas.openxmlformats.org/drawingml/2006/main" name="7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algn="ctr" eaLnBrk="1" hangingPunct="1">
          <a:spcBef>
            <a:spcPts val="0"/>
          </a:spcBef>
          <a:defRPr b="1" dirty="0" smtClean="0">
            <a:solidFill>
              <a:srgbClr val="009900"/>
            </a:solidFill>
            <a:latin typeface="Arial Narrow" pitchFamily="34" charset="0"/>
          </a:defRPr>
        </a:defPPr>
      </a:lstStyle>
    </a:spDef>
  </a:objectDefaults>
  <a:extraClrSchemeLst/>
</a:theme>
</file>

<file path=ppt/theme/theme3.xml><?xml version="1.0" encoding="utf-8"?>
<a:theme xmlns:a="http://schemas.openxmlformats.org/drawingml/2006/main" name="1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algn="ctr" eaLnBrk="1" hangingPunct="1">
          <a:spcBef>
            <a:spcPts val="0"/>
          </a:spcBef>
          <a:defRPr b="1" dirty="0" smtClean="0">
            <a:solidFill>
              <a:srgbClr val="009900"/>
            </a:solidFill>
            <a:latin typeface="Arial Narrow" pitchFamily="34" charset="0"/>
          </a:defRPr>
        </a:defPPr>
      </a:lstStyle>
    </a:spDef>
  </a:objectDefaults>
  <a:extraClrSchemeLst/>
</a:theme>
</file>

<file path=ppt/theme/theme4.xml><?xml version="1.0" encoding="utf-8"?>
<a:theme xmlns:a="http://schemas.openxmlformats.org/drawingml/2006/main" name="2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algn="ctr" eaLnBrk="1" hangingPunct="1">
          <a:spcBef>
            <a:spcPts val="0"/>
          </a:spcBef>
          <a:defRPr b="1" dirty="0" smtClean="0">
            <a:solidFill>
              <a:srgbClr val="009900"/>
            </a:solidFill>
            <a:latin typeface="Arial Narrow" pitchFamily="34" charset="0"/>
          </a:defRPr>
        </a:defPPr>
      </a:lstStyle>
    </a:spDef>
  </a:objectDefaults>
  <a:extraClrSchemeLst/>
</a:theme>
</file>

<file path=ppt/theme/theme5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47998</TotalTime>
  <Words>869</Words>
  <Application>Microsoft Office PowerPoint</Application>
  <PresentationFormat>Произвольный</PresentationFormat>
  <Paragraphs>139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Специальное оформление</vt:lpstr>
      <vt:lpstr>7_Специальное оформление</vt:lpstr>
      <vt:lpstr>1_Специальное оформление</vt:lpstr>
      <vt:lpstr>2_Специальное оформление</vt:lpstr>
      <vt:lpstr>Тема Office</vt:lpstr>
      <vt:lpstr>Презентация PowerPoint</vt:lpstr>
      <vt:lpstr>Презентация PowerPoint</vt:lpstr>
      <vt:lpstr> Федеральный Закон  ФЗ-373 от 23.11.2020 «О внесении изменений в главы 26-2 и 26-5 части второй Налогового кодекса Российской Федерации и статью 2 Федерального закона «О применении контрольно-кассовой техники при осуществлении расчетов в Российской Федерации».</vt:lpstr>
      <vt:lpstr>Вносятся изменения в подпункты пункта 2 статьи 346.43 НК РФ</vt:lpstr>
      <vt:lpstr>Вносятся изменения в подпункты пункта 2 статьи 346.43 НК РФ</vt:lpstr>
      <vt:lpstr>Вносятся изменения в подпункты пункта 2 статьи 346.43 НК РФ</vt:lpstr>
      <vt:lpstr>В пункт 2 статьи 346.43 НК РФ добавлены следующие пункты</vt:lpstr>
      <vt:lpstr>В пункт 6 статьи 346.43 НК РФ добавлены следующие пункты</vt:lpstr>
      <vt:lpstr>В статью 346.51 НК РФ добавлен  пункт</vt:lpstr>
      <vt:lpstr> Особые патенты для тех, кто переходит  на ПСН с ЕНВД период с 01.01.2021 по 31.03.2021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Ekaterina Ivanova</dc:creator>
  <cp:lastModifiedBy>Русскова Екатерина Владимировна</cp:lastModifiedBy>
  <cp:revision>902</cp:revision>
  <cp:lastPrinted>2020-02-19T10:39:40Z</cp:lastPrinted>
  <dcterms:created xsi:type="dcterms:W3CDTF">2019-04-30T10:46:03Z</dcterms:created>
  <dcterms:modified xsi:type="dcterms:W3CDTF">2020-11-23T13:24:59Z</dcterms:modified>
</cp:coreProperties>
</file>