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0" r:id="rId8"/>
    <p:sldId id="271" r:id="rId9"/>
    <p:sldId id="272" r:id="rId10"/>
    <p:sldId id="276" r:id="rId11"/>
    <p:sldId id="277" r:id="rId12"/>
    <p:sldId id="278" r:id="rId13"/>
    <p:sldId id="28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_tkach\Desktop\преза\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e_tkach\Desktop\преза\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e_tkach\Desktop\преза\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e_tkach\Desktop\преза\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e_tkach\Desktop\преза\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_tkach\Desktop\преза\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_tkach\Desktop\преза\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_tkach\Desktop\преза\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e_tkach\Desktop\преза\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e_tkach\Desktop\преза\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e_tkach\Desktop\преза\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e_tkach\Desktop\преза\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e_tkach\Desktop\преза\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Ткач Елена Сергеевна</dc:creator>
  <cp:lastModifiedBy>1</cp:lastModifiedBy>
  <cp:revision>10</cp:revision>
  <dcterms:created xsi:type="dcterms:W3CDTF">2018-03-12T08:34:13Z</dcterms:created>
  <dcterms:modified xsi:type="dcterms:W3CDTF">2018-04-16T19:03:09Z</dcterms:modified>
</cp:coreProperties>
</file>